
<file path=[Content_Types].xml><?xml version="1.0" encoding="utf-8"?>
<Types xmlns="http://schemas.openxmlformats.org/package/2006/content-types">
  <Default Extension="png" ContentType="image/png"/>
  <Default Extension="emf" ContentType="image/x-emf"/>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97" r:id="rId3"/>
    <p:sldId id="302" r:id="rId5"/>
    <p:sldId id="270" r:id="rId6"/>
    <p:sldId id="276" r:id="rId7"/>
    <p:sldId id="271" r:id="rId8"/>
    <p:sldId id="281" r:id="rId9"/>
    <p:sldId id="303" r:id="rId10"/>
    <p:sldId id="304" r:id="rId11"/>
    <p:sldId id="285" r:id="rId12"/>
    <p:sldId id="283" r:id="rId13"/>
    <p:sldId id="305" r:id="rId14"/>
    <p:sldId id="306" r:id="rId15"/>
    <p:sldId id="284" r:id="rId16"/>
    <p:sldId id="307" r:id="rId17"/>
    <p:sldId id="308" r:id="rId18"/>
    <p:sldId id="310" r:id="rId19"/>
    <p:sldId id="266" r:id="rId20"/>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7690726-49DA-4552-BDEB-330DD8EA8BD9}" styleName="Table_0">
    <a:wholeTbl>
      <a:tcTxStyle>
        <a:font>
          <a:latin typeface="Bookman Old Style"/>
          <a:ea typeface="Bookman Old Style"/>
          <a:cs typeface="Bookman Old Style"/>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069" autoAdjust="0"/>
    <p:restoredTop sz="95033" autoAdjust="0"/>
  </p:normalViewPr>
  <p:slideViewPr>
    <p:cSldViewPr snapToGrid="0">
      <p:cViewPr varScale="1">
        <p:scale>
          <a:sx n="82" d="100"/>
          <a:sy n="82" d="100"/>
        </p:scale>
        <p:origin x="85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2.png>
</file>

<file path=ppt/media/image13.pn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rtl="0">
              <a:spcBef>
                <a:spcPts val="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3"/>
        <p:cNvGrpSpPr/>
        <p:nvPr/>
      </p:nvGrpSpPr>
      <p:grpSpPr>
        <a:xfrm>
          <a:off x="0" y="0"/>
          <a:ext cx="0" cy="0"/>
          <a:chOff x="0" y="0"/>
          <a:chExt cx="0" cy="0"/>
        </a:xfrm>
      </p:grpSpPr>
      <p:sp>
        <p:nvSpPr>
          <p:cNvPr id="84" name="Google Shape;8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85" name="Google Shape;8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6"/>
        <p:cNvGrpSpPr/>
        <p:nvPr/>
      </p:nvGrpSpPr>
      <p:grpSpPr>
        <a:xfrm>
          <a:off x="0" y="0"/>
          <a:ext cx="0" cy="0"/>
          <a:chOff x="0" y="0"/>
          <a:chExt cx="0" cy="0"/>
        </a:xfrm>
      </p:grpSpPr>
      <p:sp>
        <p:nvSpPr>
          <p:cNvPr id="147" name="Google Shape;147;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48" name="Google Shape;14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1050877" y="1322386"/>
            <a:ext cx="10363200" cy="14700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17365D"/>
              </a:buClr>
              <a:buSzPts val="2800"/>
              <a:buFont typeface="Verdana" panose="020B0604030504040204"/>
              <a:buNone/>
              <a:defRPr>
                <a:solidFill>
                  <a:srgbClr val="17365D"/>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 name="Google Shape;15;p2"/>
          <p:cNvSpPr txBox="1">
            <a:spLocks noGrp="1"/>
          </p:cNvSpPr>
          <p:nvPr>
            <p:ph type="subTitle" idx="1"/>
          </p:nvPr>
        </p:nvSpPr>
        <p:spPr>
          <a:xfrm>
            <a:off x="2032000" y="3326641"/>
            <a:ext cx="8534400" cy="1752600"/>
          </a:xfrm>
          <a:prstGeom prst="rect">
            <a:avLst/>
          </a:prstGeom>
          <a:noFill/>
          <a:ln>
            <a:noFill/>
          </a:ln>
        </p:spPr>
        <p:txBody>
          <a:bodyPr spcFirstLastPara="1" wrap="square" lIns="91425" tIns="45700" rIns="91425" bIns="45700" anchor="t" anchorCtr="0">
            <a:normAutofit/>
          </a:bodyPr>
          <a:lstStyle>
            <a:lvl1pPr lvl="0" algn="ctr" rtl="0">
              <a:spcBef>
                <a:spcPts val="400"/>
              </a:spcBef>
              <a:spcAft>
                <a:spcPts val="0"/>
              </a:spcAft>
              <a:buClr>
                <a:srgbClr val="17365D"/>
              </a:buClr>
              <a:buSzPts val="2000"/>
              <a:buNone/>
              <a:defRPr sz="2000" b="1">
                <a:solidFill>
                  <a:srgbClr val="17365D"/>
                </a:solidFill>
              </a:defRPr>
            </a:lvl1pPr>
            <a:lvl2pPr lvl="1" algn="ctr" rtl="0">
              <a:spcBef>
                <a:spcPts val="400"/>
              </a:spcBef>
              <a:spcAft>
                <a:spcPts val="0"/>
              </a:spcAft>
              <a:buClr>
                <a:srgbClr val="888888"/>
              </a:buClr>
              <a:buSzPts val="2000"/>
              <a:buNone/>
              <a:defRPr>
                <a:solidFill>
                  <a:srgbClr val="888888"/>
                </a:solidFill>
              </a:defRPr>
            </a:lvl2pPr>
            <a:lvl3pPr lvl="2" algn="ctr" rtl="0">
              <a:spcBef>
                <a:spcPts val="360"/>
              </a:spcBef>
              <a:spcAft>
                <a:spcPts val="0"/>
              </a:spcAft>
              <a:buClr>
                <a:srgbClr val="888888"/>
              </a:buClr>
              <a:buSzPts val="1800"/>
              <a:buNone/>
              <a:defRPr>
                <a:solidFill>
                  <a:srgbClr val="888888"/>
                </a:solidFill>
              </a:defRPr>
            </a:lvl3pPr>
            <a:lvl4pPr lvl="3" algn="ctr" rtl="0">
              <a:spcBef>
                <a:spcPts val="320"/>
              </a:spcBef>
              <a:spcAft>
                <a:spcPts val="0"/>
              </a:spcAft>
              <a:buClr>
                <a:srgbClr val="888888"/>
              </a:buClr>
              <a:buSzPts val="1600"/>
              <a:buNone/>
              <a:defRPr>
                <a:solidFill>
                  <a:srgbClr val="888888"/>
                </a:solidFill>
              </a:defRPr>
            </a:lvl4pPr>
            <a:lvl5pPr lvl="4" algn="ctr" rtl="0">
              <a:spcBef>
                <a:spcPts val="320"/>
              </a:spcBef>
              <a:spcAft>
                <a:spcPts val="0"/>
              </a:spcAft>
              <a:buClr>
                <a:srgbClr val="888888"/>
              </a:buClr>
              <a:buSzPts val="1600"/>
              <a:buNone/>
              <a:defRPr>
                <a:solidFill>
                  <a:srgbClr val="888888"/>
                </a:solidFill>
              </a:defRPr>
            </a:lvl5pPr>
            <a:lvl6pPr lvl="5" algn="ctr" rtl="0">
              <a:spcBef>
                <a:spcPts val="400"/>
              </a:spcBef>
              <a:spcAft>
                <a:spcPts val="0"/>
              </a:spcAft>
              <a:buClr>
                <a:srgbClr val="888888"/>
              </a:buClr>
              <a:buSzPts val="2000"/>
              <a:buNone/>
              <a:defRPr>
                <a:solidFill>
                  <a:srgbClr val="888888"/>
                </a:solidFill>
              </a:defRPr>
            </a:lvl6pPr>
            <a:lvl7pPr lvl="6" algn="ctr" rtl="0">
              <a:spcBef>
                <a:spcPts val="400"/>
              </a:spcBef>
              <a:spcAft>
                <a:spcPts val="0"/>
              </a:spcAft>
              <a:buClr>
                <a:srgbClr val="888888"/>
              </a:buClr>
              <a:buSzPts val="2000"/>
              <a:buNone/>
              <a:defRPr>
                <a:solidFill>
                  <a:srgbClr val="888888"/>
                </a:solidFill>
              </a:defRPr>
            </a:lvl7pPr>
            <a:lvl8pPr lvl="7" algn="ctr" rtl="0">
              <a:spcBef>
                <a:spcPts val="400"/>
              </a:spcBef>
              <a:spcAft>
                <a:spcPts val="0"/>
              </a:spcAft>
              <a:buClr>
                <a:srgbClr val="888888"/>
              </a:buClr>
              <a:buSzPts val="2000"/>
              <a:buNone/>
              <a:defRPr>
                <a:solidFill>
                  <a:srgbClr val="888888"/>
                </a:solidFill>
              </a:defRPr>
            </a:lvl8pPr>
            <a:lvl9pPr lvl="8" algn="ctr" rtl="0">
              <a:spcBef>
                <a:spcPts val="400"/>
              </a:spcBef>
              <a:spcAft>
                <a:spcPts val="0"/>
              </a:spcAft>
              <a:buClr>
                <a:srgbClr val="888888"/>
              </a:buClr>
              <a:buSzPts val="2000"/>
              <a:buNone/>
              <a:defRPr>
                <a:solidFill>
                  <a:srgbClr val="888888"/>
                </a:solidFill>
              </a:defRPr>
            </a:lvl9pPr>
          </a:lstStyle>
          <a:p/>
        </p:txBody>
      </p:sp>
      <p:sp>
        <p:nvSpPr>
          <p:cNvPr id="16" name="Google Shape;16;p2"/>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17" name="Google Shape;17;p2"/>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18" name="Google Shape;18;p2"/>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71"/>
        <p:cNvGrpSpPr/>
        <p:nvPr/>
      </p:nvGrpSpPr>
      <p:grpSpPr>
        <a:xfrm>
          <a:off x="0" y="0"/>
          <a:ext cx="0" cy="0"/>
          <a:chOff x="0" y="0"/>
          <a:chExt cx="0" cy="0"/>
        </a:xfrm>
      </p:grpSpPr>
      <p:sp>
        <p:nvSpPr>
          <p:cNvPr id="72" name="Google Shape;72;p11"/>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3" name="Google Shape;73;p11"/>
          <p:cNvSpPr txBox="1">
            <a:spLocks noGrp="1"/>
          </p:cNvSpPr>
          <p:nvPr>
            <p:ph type="body" idx="1"/>
          </p:nvPr>
        </p:nvSpPr>
        <p:spPr>
          <a:xfrm rot="5400000">
            <a:off x="3670300" y="-1714499"/>
            <a:ext cx="4953000" cy="106680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p:txBody>
      </p:sp>
      <p:sp>
        <p:nvSpPr>
          <p:cNvPr id="74" name="Google Shape;74;p11"/>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75" name="Google Shape;75;p11"/>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76" name="Google Shape;76;p11"/>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77"/>
        <p:cNvGrpSpPr/>
        <p:nvPr/>
      </p:nvGrpSpPr>
      <p:grpSpPr>
        <a:xfrm>
          <a:off x="0" y="0"/>
          <a:ext cx="0" cy="0"/>
          <a:chOff x="0" y="0"/>
          <a:chExt cx="0" cy="0"/>
        </a:xfrm>
      </p:grpSpPr>
      <p:sp>
        <p:nvSpPr>
          <p:cNvPr id="78" name="Google Shape;78;p12"/>
          <p:cNvSpPr txBox="1">
            <a:spLocks noGrp="1"/>
          </p:cNvSpPr>
          <p:nvPr>
            <p:ph type="title"/>
          </p:nvPr>
        </p:nvSpPr>
        <p:spPr>
          <a:xfrm rot="5400000">
            <a:off x="7285050" y="1828791"/>
            <a:ext cx="5851500" cy="27432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9" name="Google Shape;79;p12"/>
          <p:cNvSpPr txBox="1">
            <a:spLocks noGrp="1"/>
          </p:cNvSpPr>
          <p:nvPr>
            <p:ph type="body" idx="1"/>
          </p:nvPr>
        </p:nvSpPr>
        <p:spPr>
          <a:xfrm rot="5400000">
            <a:off x="1697000" y="-812859"/>
            <a:ext cx="5851500" cy="80265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p:txBody>
      </p:sp>
      <p:sp>
        <p:nvSpPr>
          <p:cNvPr id="80" name="Google Shape;80;p12"/>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81" name="Google Shape;81;p12"/>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82" name="Google Shape;82;p12"/>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17365D"/>
              </a:buClr>
              <a:buSzPts val="2800"/>
              <a:buFont typeface="Verdana" panose="020B0604030504040204"/>
              <a:buNone/>
              <a:defRPr>
                <a:solidFill>
                  <a:srgbClr val="17365D"/>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 name="Google Shape;21;p3"/>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a:solidFill>
                  <a:schemeClr val="dk1"/>
                </a:solidFill>
              </a:defRPr>
            </a:lvl1pPr>
            <a:lvl2pPr marL="914400" lvl="1" indent="-355600" algn="l" rtl="0">
              <a:spcBef>
                <a:spcPts val="400"/>
              </a:spcBef>
              <a:spcAft>
                <a:spcPts val="0"/>
              </a:spcAft>
              <a:buClr>
                <a:schemeClr val="dk1"/>
              </a:buClr>
              <a:buSzPts val="2000"/>
              <a:buChar char="–"/>
              <a:defRPr>
                <a:solidFill>
                  <a:schemeClr val="dk1"/>
                </a:solidFill>
              </a:defRPr>
            </a:lvl2pPr>
            <a:lvl3pPr marL="1371600" lvl="2" indent="-342900" algn="l" rtl="0">
              <a:spcBef>
                <a:spcPts val="360"/>
              </a:spcBef>
              <a:spcAft>
                <a:spcPts val="0"/>
              </a:spcAft>
              <a:buClr>
                <a:schemeClr val="dk1"/>
              </a:buClr>
              <a:buSzPts val="1800"/>
              <a:buChar char="•"/>
              <a:defRPr>
                <a:solidFill>
                  <a:schemeClr val="dk1"/>
                </a:solidFill>
              </a:defRPr>
            </a:lvl3pPr>
            <a:lvl4pPr marL="1828800" lvl="3" indent="-330200" algn="l" rtl="0">
              <a:spcBef>
                <a:spcPts val="320"/>
              </a:spcBef>
              <a:spcAft>
                <a:spcPts val="0"/>
              </a:spcAft>
              <a:buClr>
                <a:schemeClr val="dk1"/>
              </a:buClr>
              <a:buSzPts val="1600"/>
              <a:buChar char="–"/>
              <a:defRPr>
                <a:solidFill>
                  <a:schemeClr val="dk1"/>
                </a:solidFill>
              </a:defRPr>
            </a:lvl4pPr>
            <a:lvl5pPr marL="2286000" lvl="4" indent="-330200" algn="l" rtl="0">
              <a:spcBef>
                <a:spcPts val="320"/>
              </a:spcBef>
              <a:spcAft>
                <a:spcPts val="0"/>
              </a:spcAft>
              <a:buClr>
                <a:schemeClr val="dk1"/>
              </a:buClr>
              <a:buSzPts val="1600"/>
              <a:buChar char="»"/>
              <a:defRPr>
                <a:solidFill>
                  <a:schemeClr val="dk1"/>
                </a:solidFill>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p:txBody>
      </p:sp>
      <p:sp>
        <p:nvSpPr>
          <p:cNvPr id="22" name="Google Shape;22;p3"/>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23" name="Google Shape;23;p3"/>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24" name="Google Shape;24;p3"/>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963084" y="4406903"/>
            <a:ext cx="10363200" cy="1362000"/>
          </a:xfrm>
          <a:prstGeom prst="rect">
            <a:avLst/>
          </a:prstGeom>
          <a:noFill/>
          <a:ln>
            <a:noFill/>
          </a:ln>
        </p:spPr>
        <p:txBody>
          <a:bodyPr spcFirstLastPara="1" wrap="square" lIns="91425" tIns="45700" rIns="91425" bIns="45700" anchor="t" anchorCtr="0">
            <a:noAutofit/>
          </a:bodyPr>
          <a:lstStyle>
            <a:lvl1pPr lvl="0" algn="l" rtl="0">
              <a:spcBef>
                <a:spcPts val="0"/>
              </a:spcBef>
              <a:spcAft>
                <a:spcPts val="0"/>
              </a:spcAft>
              <a:buClr>
                <a:srgbClr val="FF0000"/>
              </a:buClr>
              <a:buSzPts val="4000"/>
              <a:buFont typeface="Verdana" panose="020B0604030504040204"/>
              <a:buNone/>
              <a:defRPr sz="4000" b="1" cap="none"/>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7" name="Google Shape;27;p4"/>
          <p:cNvSpPr txBox="1">
            <a:spLocks noGrp="1"/>
          </p:cNvSpPr>
          <p:nvPr>
            <p:ph type="body" idx="1"/>
          </p:nvPr>
        </p:nvSpPr>
        <p:spPr>
          <a:xfrm>
            <a:off x="963084" y="2906713"/>
            <a:ext cx="10363200" cy="1500300"/>
          </a:xfrm>
          <a:prstGeom prst="rect">
            <a:avLst/>
          </a:prstGeom>
          <a:noFill/>
          <a:ln>
            <a:noFill/>
          </a:ln>
        </p:spPr>
        <p:txBody>
          <a:bodyPr spcFirstLastPara="1" wrap="square" lIns="91425" tIns="45700" rIns="91425" bIns="45700" anchor="b" anchorCtr="0">
            <a:normAutofit/>
          </a:bodyPr>
          <a:lstStyle>
            <a:lvl1pPr marL="457200" lvl="0" indent="-228600" algn="l" rtl="0">
              <a:spcBef>
                <a:spcPts val="400"/>
              </a:spcBef>
              <a:spcAft>
                <a:spcPts val="0"/>
              </a:spcAft>
              <a:buClr>
                <a:srgbClr val="888888"/>
              </a:buClr>
              <a:buSzPts val="2000"/>
              <a:buNone/>
              <a:defRPr sz="2000">
                <a:solidFill>
                  <a:srgbClr val="888888"/>
                </a:solidFill>
              </a:defRPr>
            </a:lvl1pPr>
            <a:lvl2pPr marL="914400" lvl="1" indent="-228600" algn="l" rtl="0">
              <a:spcBef>
                <a:spcPts val="360"/>
              </a:spcBef>
              <a:spcAft>
                <a:spcPts val="0"/>
              </a:spcAft>
              <a:buClr>
                <a:srgbClr val="888888"/>
              </a:buClr>
              <a:buSzPts val="1800"/>
              <a:buNone/>
              <a:defRPr sz="1800">
                <a:solidFill>
                  <a:srgbClr val="888888"/>
                </a:solidFill>
              </a:defRPr>
            </a:lvl2pPr>
            <a:lvl3pPr marL="1371600" lvl="2" indent="-228600" algn="l" rtl="0">
              <a:spcBef>
                <a:spcPts val="320"/>
              </a:spcBef>
              <a:spcAft>
                <a:spcPts val="0"/>
              </a:spcAft>
              <a:buClr>
                <a:srgbClr val="888888"/>
              </a:buClr>
              <a:buSzPts val="1600"/>
              <a:buNone/>
              <a:defRPr sz="1600">
                <a:solidFill>
                  <a:srgbClr val="888888"/>
                </a:solidFill>
              </a:defRPr>
            </a:lvl3pPr>
            <a:lvl4pPr marL="1828800" lvl="3" indent="-228600" algn="l" rtl="0">
              <a:spcBef>
                <a:spcPts val="280"/>
              </a:spcBef>
              <a:spcAft>
                <a:spcPts val="0"/>
              </a:spcAft>
              <a:buClr>
                <a:srgbClr val="888888"/>
              </a:buClr>
              <a:buSzPts val="1400"/>
              <a:buNone/>
              <a:defRPr sz="1400">
                <a:solidFill>
                  <a:srgbClr val="888888"/>
                </a:solidFill>
              </a:defRPr>
            </a:lvl4pPr>
            <a:lvl5pPr marL="2286000" lvl="4" indent="-228600" algn="l" rtl="0">
              <a:spcBef>
                <a:spcPts val="280"/>
              </a:spcBef>
              <a:spcAft>
                <a:spcPts val="0"/>
              </a:spcAft>
              <a:buClr>
                <a:srgbClr val="888888"/>
              </a:buClr>
              <a:buSzPts val="1400"/>
              <a:buNone/>
              <a:defRPr sz="1400">
                <a:solidFill>
                  <a:srgbClr val="888888"/>
                </a:solidFill>
              </a:defRPr>
            </a:lvl5pPr>
            <a:lvl6pPr marL="2743200" lvl="5" indent="-228600" algn="l" rtl="0">
              <a:spcBef>
                <a:spcPts val="280"/>
              </a:spcBef>
              <a:spcAft>
                <a:spcPts val="0"/>
              </a:spcAft>
              <a:buClr>
                <a:srgbClr val="888888"/>
              </a:buClr>
              <a:buSzPts val="1400"/>
              <a:buNone/>
              <a:defRPr sz="1400">
                <a:solidFill>
                  <a:srgbClr val="888888"/>
                </a:solidFill>
              </a:defRPr>
            </a:lvl6pPr>
            <a:lvl7pPr marL="3200400" lvl="6" indent="-228600" algn="l" rtl="0">
              <a:spcBef>
                <a:spcPts val="280"/>
              </a:spcBef>
              <a:spcAft>
                <a:spcPts val="0"/>
              </a:spcAft>
              <a:buClr>
                <a:srgbClr val="888888"/>
              </a:buClr>
              <a:buSzPts val="1400"/>
              <a:buNone/>
              <a:defRPr sz="1400">
                <a:solidFill>
                  <a:srgbClr val="888888"/>
                </a:solidFill>
              </a:defRPr>
            </a:lvl7pPr>
            <a:lvl8pPr marL="3657600" lvl="7" indent="-228600" algn="l" rtl="0">
              <a:spcBef>
                <a:spcPts val="280"/>
              </a:spcBef>
              <a:spcAft>
                <a:spcPts val="0"/>
              </a:spcAft>
              <a:buClr>
                <a:srgbClr val="888888"/>
              </a:buClr>
              <a:buSzPts val="1400"/>
              <a:buNone/>
              <a:defRPr sz="1400">
                <a:solidFill>
                  <a:srgbClr val="888888"/>
                </a:solidFill>
              </a:defRPr>
            </a:lvl8pPr>
            <a:lvl9pPr marL="4114800" lvl="8" indent="-228600" algn="l" rtl="0">
              <a:spcBef>
                <a:spcPts val="280"/>
              </a:spcBef>
              <a:spcAft>
                <a:spcPts val="0"/>
              </a:spcAft>
              <a:buClr>
                <a:srgbClr val="888888"/>
              </a:buClr>
              <a:buSzPts val="1400"/>
              <a:buNone/>
              <a:defRPr sz="1400">
                <a:solidFill>
                  <a:srgbClr val="888888"/>
                </a:solidFill>
              </a:defRPr>
            </a:lvl9pPr>
          </a:lstStyle>
          <a:p/>
        </p:txBody>
      </p:sp>
      <p:sp>
        <p:nvSpPr>
          <p:cNvPr id="28" name="Google Shape;28;p4"/>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29" name="Google Shape;29;p4"/>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30" name="Google Shape;30;p4"/>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2800"/>
              <a:buFont typeface="Verdana" panose="020B0604030504040204"/>
              <a:buNone/>
              <a:defRPr>
                <a:solidFill>
                  <a:srgbClr val="FF0000"/>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3" name="Google Shape;33;p5"/>
          <p:cNvSpPr txBox="1">
            <a:spLocks noGrp="1"/>
          </p:cNvSpPr>
          <p:nvPr>
            <p:ph type="body" idx="1"/>
          </p:nvPr>
        </p:nvSpPr>
        <p:spPr>
          <a:xfrm>
            <a:off x="609600" y="1600203"/>
            <a:ext cx="5384700" cy="4526100"/>
          </a:xfrm>
          <a:prstGeom prst="rect">
            <a:avLst/>
          </a:prstGeom>
          <a:noFill/>
          <a:ln>
            <a:noFill/>
          </a:ln>
        </p:spPr>
        <p:txBody>
          <a:bodyPr spcFirstLastPara="1" wrap="square" lIns="91425" tIns="45700" rIns="91425" bIns="45700" anchor="t" anchorCtr="0">
            <a:normAutofit/>
          </a:bodyPr>
          <a:lstStyle>
            <a:lvl1pPr marL="457200" lvl="0" indent="-406400" algn="l" rtl="0">
              <a:spcBef>
                <a:spcPts val="560"/>
              </a:spcBef>
              <a:spcAft>
                <a:spcPts val="0"/>
              </a:spcAft>
              <a:buClr>
                <a:schemeClr val="dk1"/>
              </a:buClr>
              <a:buSzPts val="2800"/>
              <a:buChar char="•"/>
              <a:defRPr sz="2800"/>
            </a:lvl1pPr>
            <a:lvl2pPr marL="914400" lvl="1" indent="-381000" algn="l" rtl="0">
              <a:spcBef>
                <a:spcPts val="480"/>
              </a:spcBef>
              <a:spcAft>
                <a:spcPts val="0"/>
              </a:spcAft>
              <a:buClr>
                <a:schemeClr val="dk1"/>
              </a:buClr>
              <a:buSzPts val="2400"/>
              <a:buChar char="–"/>
              <a:defRPr sz="2400"/>
            </a:lvl2pPr>
            <a:lvl3pPr marL="1371600" lvl="2" indent="-355600" algn="l" rtl="0">
              <a:spcBef>
                <a:spcPts val="400"/>
              </a:spcBef>
              <a:spcAft>
                <a:spcPts val="0"/>
              </a:spcAft>
              <a:buClr>
                <a:schemeClr val="dk1"/>
              </a:buClr>
              <a:buSzPts val="2000"/>
              <a:buChar char="•"/>
              <a:defRPr sz="2000"/>
            </a:lvl3pPr>
            <a:lvl4pPr marL="1828800" lvl="3" indent="-342900" algn="l" rtl="0">
              <a:spcBef>
                <a:spcPts val="360"/>
              </a:spcBef>
              <a:spcAft>
                <a:spcPts val="0"/>
              </a:spcAft>
              <a:buClr>
                <a:schemeClr val="dk1"/>
              </a:buClr>
              <a:buSzPts val="1800"/>
              <a:buChar char="–"/>
              <a:defRPr sz="1800"/>
            </a:lvl4pPr>
            <a:lvl5pPr marL="2286000" lvl="4" indent="-342900" algn="l" rtl="0">
              <a:spcBef>
                <a:spcPts val="360"/>
              </a:spcBef>
              <a:spcAft>
                <a:spcPts val="0"/>
              </a:spcAft>
              <a:buClr>
                <a:schemeClr val="dk1"/>
              </a:buClr>
              <a:buSzPts val="1800"/>
              <a:buChar char="»"/>
              <a:defRPr sz="1800"/>
            </a:lvl5pPr>
            <a:lvl6pPr marL="2743200" lvl="5" indent="-342900" algn="l" rtl="0">
              <a:spcBef>
                <a:spcPts val="360"/>
              </a:spcBef>
              <a:spcAft>
                <a:spcPts val="0"/>
              </a:spcAft>
              <a:buClr>
                <a:schemeClr val="dk1"/>
              </a:buClr>
              <a:buSzPts val="1800"/>
              <a:buChar char="•"/>
              <a:defRPr sz="1800"/>
            </a:lvl6pPr>
            <a:lvl7pPr marL="3200400" lvl="6" indent="-342900" algn="l" rtl="0">
              <a:spcBef>
                <a:spcPts val="360"/>
              </a:spcBef>
              <a:spcAft>
                <a:spcPts val="0"/>
              </a:spcAft>
              <a:buClr>
                <a:schemeClr val="dk1"/>
              </a:buClr>
              <a:buSzPts val="1800"/>
              <a:buChar char="•"/>
              <a:defRPr sz="1800"/>
            </a:lvl7pPr>
            <a:lvl8pPr marL="3657600" lvl="7" indent="-342900" algn="l" rtl="0">
              <a:spcBef>
                <a:spcPts val="360"/>
              </a:spcBef>
              <a:spcAft>
                <a:spcPts val="0"/>
              </a:spcAft>
              <a:buClr>
                <a:schemeClr val="dk1"/>
              </a:buClr>
              <a:buSzPts val="1800"/>
              <a:buChar char="•"/>
              <a:defRPr sz="1800"/>
            </a:lvl8pPr>
            <a:lvl9pPr marL="4114800" lvl="8" indent="-342900" algn="l" rtl="0">
              <a:spcBef>
                <a:spcPts val="360"/>
              </a:spcBef>
              <a:spcAft>
                <a:spcPts val="0"/>
              </a:spcAft>
              <a:buClr>
                <a:schemeClr val="dk1"/>
              </a:buClr>
              <a:buSzPts val="1800"/>
              <a:buChar char="•"/>
              <a:defRPr sz="1800"/>
            </a:lvl9pPr>
          </a:lstStyle>
          <a:p/>
        </p:txBody>
      </p:sp>
      <p:sp>
        <p:nvSpPr>
          <p:cNvPr id="34" name="Google Shape;34;p5"/>
          <p:cNvSpPr txBox="1">
            <a:spLocks noGrp="1"/>
          </p:cNvSpPr>
          <p:nvPr>
            <p:ph type="body" idx="2"/>
          </p:nvPr>
        </p:nvSpPr>
        <p:spPr>
          <a:xfrm>
            <a:off x="6197600" y="1600203"/>
            <a:ext cx="5384700" cy="4526100"/>
          </a:xfrm>
          <a:prstGeom prst="rect">
            <a:avLst/>
          </a:prstGeom>
          <a:noFill/>
          <a:ln>
            <a:noFill/>
          </a:ln>
        </p:spPr>
        <p:txBody>
          <a:bodyPr spcFirstLastPara="1" wrap="square" lIns="91425" tIns="45700" rIns="91425" bIns="45700" anchor="t" anchorCtr="0">
            <a:normAutofit/>
          </a:bodyPr>
          <a:lstStyle>
            <a:lvl1pPr marL="457200" lvl="0" indent="-406400" algn="l" rtl="0">
              <a:spcBef>
                <a:spcPts val="560"/>
              </a:spcBef>
              <a:spcAft>
                <a:spcPts val="0"/>
              </a:spcAft>
              <a:buClr>
                <a:schemeClr val="dk1"/>
              </a:buClr>
              <a:buSzPts val="2800"/>
              <a:buChar char="•"/>
              <a:defRPr sz="2800"/>
            </a:lvl1pPr>
            <a:lvl2pPr marL="914400" lvl="1" indent="-381000" algn="l" rtl="0">
              <a:spcBef>
                <a:spcPts val="480"/>
              </a:spcBef>
              <a:spcAft>
                <a:spcPts val="0"/>
              </a:spcAft>
              <a:buClr>
                <a:schemeClr val="dk1"/>
              </a:buClr>
              <a:buSzPts val="2400"/>
              <a:buChar char="–"/>
              <a:defRPr sz="2400"/>
            </a:lvl2pPr>
            <a:lvl3pPr marL="1371600" lvl="2" indent="-355600" algn="l" rtl="0">
              <a:spcBef>
                <a:spcPts val="400"/>
              </a:spcBef>
              <a:spcAft>
                <a:spcPts val="0"/>
              </a:spcAft>
              <a:buClr>
                <a:schemeClr val="dk1"/>
              </a:buClr>
              <a:buSzPts val="2000"/>
              <a:buChar char="•"/>
              <a:defRPr sz="2000"/>
            </a:lvl3pPr>
            <a:lvl4pPr marL="1828800" lvl="3" indent="-342900" algn="l" rtl="0">
              <a:spcBef>
                <a:spcPts val="360"/>
              </a:spcBef>
              <a:spcAft>
                <a:spcPts val="0"/>
              </a:spcAft>
              <a:buClr>
                <a:schemeClr val="dk1"/>
              </a:buClr>
              <a:buSzPts val="1800"/>
              <a:buChar char="–"/>
              <a:defRPr sz="1800"/>
            </a:lvl4pPr>
            <a:lvl5pPr marL="2286000" lvl="4" indent="-342900" algn="l" rtl="0">
              <a:spcBef>
                <a:spcPts val="360"/>
              </a:spcBef>
              <a:spcAft>
                <a:spcPts val="0"/>
              </a:spcAft>
              <a:buClr>
                <a:schemeClr val="dk1"/>
              </a:buClr>
              <a:buSzPts val="1800"/>
              <a:buChar char="»"/>
              <a:defRPr sz="1800"/>
            </a:lvl5pPr>
            <a:lvl6pPr marL="2743200" lvl="5" indent="-342900" algn="l" rtl="0">
              <a:spcBef>
                <a:spcPts val="360"/>
              </a:spcBef>
              <a:spcAft>
                <a:spcPts val="0"/>
              </a:spcAft>
              <a:buClr>
                <a:schemeClr val="dk1"/>
              </a:buClr>
              <a:buSzPts val="1800"/>
              <a:buChar char="•"/>
              <a:defRPr sz="1800"/>
            </a:lvl6pPr>
            <a:lvl7pPr marL="3200400" lvl="6" indent="-342900" algn="l" rtl="0">
              <a:spcBef>
                <a:spcPts val="360"/>
              </a:spcBef>
              <a:spcAft>
                <a:spcPts val="0"/>
              </a:spcAft>
              <a:buClr>
                <a:schemeClr val="dk1"/>
              </a:buClr>
              <a:buSzPts val="1800"/>
              <a:buChar char="•"/>
              <a:defRPr sz="1800"/>
            </a:lvl7pPr>
            <a:lvl8pPr marL="3657600" lvl="7" indent="-342900" algn="l" rtl="0">
              <a:spcBef>
                <a:spcPts val="360"/>
              </a:spcBef>
              <a:spcAft>
                <a:spcPts val="0"/>
              </a:spcAft>
              <a:buClr>
                <a:schemeClr val="dk1"/>
              </a:buClr>
              <a:buSzPts val="1800"/>
              <a:buChar char="•"/>
              <a:defRPr sz="1800"/>
            </a:lvl8pPr>
            <a:lvl9pPr marL="4114800" lvl="8" indent="-342900" algn="l" rtl="0">
              <a:spcBef>
                <a:spcPts val="360"/>
              </a:spcBef>
              <a:spcAft>
                <a:spcPts val="0"/>
              </a:spcAft>
              <a:buClr>
                <a:schemeClr val="dk1"/>
              </a:buClr>
              <a:buSzPts val="1800"/>
              <a:buChar char="•"/>
              <a:defRPr sz="1800"/>
            </a:lvl9pPr>
          </a:lstStyle>
          <a:p/>
        </p:txBody>
      </p:sp>
      <p:sp>
        <p:nvSpPr>
          <p:cNvPr id="35" name="Google Shape;35;p5"/>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36" name="Google Shape;36;p5"/>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37" name="Google Shape;37;p5"/>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859368" y="304800"/>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2800"/>
              <a:buFont typeface="Verdana" panose="020B0604030504040204"/>
              <a:buNone/>
              <a:defRPr>
                <a:solidFill>
                  <a:srgbClr val="FF0000"/>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 name="Google Shape;40;p6"/>
          <p:cNvSpPr txBox="1">
            <a:spLocks noGrp="1"/>
          </p:cNvSpPr>
          <p:nvPr>
            <p:ph type="body" idx="1"/>
          </p:nvPr>
        </p:nvSpPr>
        <p:spPr>
          <a:xfrm>
            <a:off x="609600" y="1535113"/>
            <a:ext cx="5386800" cy="639900"/>
          </a:xfrm>
          <a:prstGeom prst="rect">
            <a:avLst/>
          </a:prstGeom>
          <a:noFill/>
          <a:ln>
            <a:noFill/>
          </a:ln>
        </p:spPr>
        <p:txBody>
          <a:bodyPr spcFirstLastPara="1" wrap="square" lIns="91425" tIns="45700" rIns="91425" bIns="45700" anchor="b" anchorCtr="0">
            <a:normAutofit/>
          </a:bodyPr>
          <a:lstStyle>
            <a:lvl1pPr marL="457200" lvl="0" indent="-228600" algn="l" rtl="0">
              <a:spcBef>
                <a:spcPts val="480"/>
              </a:spcBef>
              <a:spcAft>
                <a:spcPts val="0"/>
              </a:spcAft>
              <a:buClr>
                <a:schemeClr val="dk1"/>
              </a:buClr>
              <a:buSzPts val="2400"/>
              <a:buNone/>
              <a:defRPr sz="2400" b="1"/>
            </a:lvl1pPr>
            <a:lvl2pPr marL="914400" lvl="1" indent="-228600" algn="l" rtl="0">
              <a:spcBef>
                <a:spcPts val="400"/>
              </a:spcBef>
              <a:spcAft>
                <a:spcPts val="0"/>
              </a:spcAft>
              <a:buClr>
                <a:schemeClr val="dk1"/>
              </a:buClr>
              <a:buSzPts val="2000"/>
              <a:buNone/>
              <a:defRPr sz="2000" b="1"/>
            </a:lvl2pPr>
            <a:lvl3pPr marL="1371600" lvl="2" indent="-228600" algn="l" rtl="0">
              <a:spcBef>
                <a:spcPts val="360"/>
              </a:spcBef>
              <a:spcAft>
                <a:spcPts val="0"/>
              </a:spcAft>
              <a:buClr>
                <a:schemeClr val="dk1"/>
              </a:buClr>
              <a:buSzPts val="1800"/>
              <a:buNone/>
              <a:defRPr sz="1800" b="1"/>
            </a:lvl3pPr>
            <a:lvl4pPr marL="1828800" lvl="3" indent="-228600" algn="l" rtl="0">
              <a:spcBef>
                <a:spcPts val="320"/>
              </a:spcBef>
              <a:spcAft>
                <a:spcPts val="0"/>
              </a:spcAft>
              <a:buClr>
                <a:schemeClr val="dk1"/>
              </a:buClr>
              <a:buSzPts val="1600"/>
              <a:buNone/>
              <a:defRPr sz="1600" b="1"/>
            </a:lvl4pPr>
            <a:lvl5pPr marL="2286000" lvl="4" indent="-228600" algn="l" rtl="0">
              <a:spcBef>
                <a:spcPts val="320"/>
              </a:spcBef>
              <a:spcAft>
                <a:spcPts val="0"/>
              </a:spcAft>
              <a:buClr>
                <a:schemeClr val="dk1"/>
              </a:buClr>
              <a:buSzPts val="1600"/>
              <a:buNone/>
              <a:defRPr sz="1600" b="1"/>
            </a:lvl5pPr>
            <a:lvl6pPr marL="2743200" lvl="5" indent="-228600" algn="l" rtl="0">
              <a:spcBef>
                <a:spcPts val="320"/>
              </a:spcBef>
              <a:spcAft>
                <a:spcPts val="0"/>
              </a:spcAft>
              <a:buClr>
                <a:schemeClr val="dk1"/>
              </a:buClr>
              <a:buSzPts val="1600"/>
              <a:buNone/>
              <a:defRPr sz="1600" b="1"/>
            </a:lvl6pPr>
            <a:lvl7pPr marL="3200400" lvl="6" indent="-228600" algn="l" rtl="0">
              <a:spcBef>
                <a:spcPts val="320"/>
              </a:spcBef>
              <a:spcAft>
                <a:spcPts val="0"/>
              </a:spcAft>
              <a:buClr>
                <a:schemeClr val="dk1"/>
              </a:buClr>
              <a:buSzPts val="1600"/>
              <a:buNone/>
              <a:defRPr sz="1600" b="1"/>
            </a:lvl7pPr>
            <a:lvl8pPr marL="3657600" lvl="7" indent="-228600" algn="l" rtl="0">
              <a:spcBef>
                <a:spcPts val="320"/>
              </a:spcBef>
              <a:spcAft>
                <a:spcPts val="0"/>
              </a:spcAft>
              <a:buClr>
                <a:schemeClr val="dk1"/>
              </a:buClr>
              <a:buSzPts val="1600"/>
              <a:buNone/>
              <a:defRPr sz="1600" b="1"/>
            </a:lvl8pPr>
            <a:lvl9pPr marL="4114800" lvl="8" indent="-228600" algn="l" rtl="0">
              <a:spcBef>
                <a:spcPts val="320"/>
              </a:spcBef>
              <a:spcAft>
                <a:spcPts val="0"/>
              </a:spcAft>
              <a:buClr>
                <a:schemeClr val="dk1"/>
              </a:buClr>
              <a:buSzPts val="1600"/>
              <a:buNone/>
              <a:defRPr sz="1600" b="1"/>
            </a:lvl9pPr>
          </a:lstStyle>
          <a:p/>
        </p:txBody>
      </p:sp>
      <p:sp>
        <p:nvSpPr>
          <p:cNvPr id="41" name="Google Shape;41;p6"/>
          <p:cNvSpPr txBox="1">
            <a:spLocks noGrp="1"/>
          </p:cNvSpPr>
          <p:nvPr>
            <p:ph type="body" idx="2"/>
          </p:nvPr>
        </p:nvSpPr>
        <p:spPr>
          <a:xfrm>
            <a:off x="609600" y="2174875"/>
            <a:ext cx="5386800" cy="39513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sz="2400"/>
            </a:lvl1pPr>
            <a:lvl2pPr marL="914400" lvl="1" indent="-355600" algn="l" rtl="0">
              <a:spcBef>
                <a:spcPts val="400"/>
              </a:spcBef>
              <a:spcAft>
                <a:spcPts val="0"/>
              </a:spcAft>
              <a:buClr>
                <a:schemeClr val="dk1"/>
              </a:buClr>
              <a:buSzPts val="2000"/>
              <a:buChar char="–"/>
              <a:defRPr sz="2000"/>
            </a:lvl2pPr>
            <a:lvl3pPr marL="1371600" lvl="2" indent="-342900" algn="l" rtl="0">
              <a:spcBef>
                <a:spcPts val="360"/>
              </a:spcBef>
              <a:spcAft>
                <a:spcPts val="0"/>
              </a:spcAft>
              <a:buClr>
                <a:schemeClr val="dk1"/>
              </a:buClr>
              <a:buSzPts val="1800"/>
              <a:buChar char="•"/>
              <a:defRPr sz="1800"/>
            </a:lvl3pPr>
            <a:lvl4pPr marL="1828800" lvl="3" indent="-330200" algn="l" rtl="0">
              <a:spcBef>
                <a:spcPts val="320"/>
              </a:spcBef>
              <a:spcAft>
                <a:spcPts val="0"/>
              </a:spcAft>
              <a:buClr>
                <a:schemeClr val="dk1"/>
              </a:buClr>
              <a:buSzPts val="1600"/>
              <a:buChar char="–"/>
              <a:defRPr sz="1600"/>
            </a:lvl4pPr>
            <a:lvl5pPr marL="2286000" lvl="4" indent="-330200" algn="l" rtl="0">
              <a:spcBef>
                <a:spcPts val="320"/>
              </a:spcBef>
              <a:spcAft>
                <a:spcPts val="0"/>
              </a:spcAft>
              <a:buClr>
                <a:schemeClr val="dk1"/>
              </a:buClr>
              <a:buSzPts val="1600"/>
              <a:buChar char="»"/>
              <a:defRPr sz="1600"/>
            </a:lvl5pPr>
            <a:lvl6pPr marL="2743200" lvl="5" indent="-330200" algn="l" rtl="0">
              <a:spcBef>
                <a:spcPts val="320"/>
              </a:spcBef>
              <a:spcAft>
                <a:spcPts val="0"/>
              </a:spcAft>
              <a:buClr>
                <a:schemeClr val="dk1"/>
              </a:buClr>
              <a:buSzPts val="1600"/>
              <a:buChar char="•"/>
              <a:defRPr sz="1600"/>
            </a:lvl6pPr>
            <a:lvl7pPr marL="3200400" lvl="6" indent="-330200" algn="l" rtl="0">
              <a:spcBef>
                <a:spcPts val="320"/>
              </a:spcBef>
              <a:spcAft>
                <a:spcPts val="0"/>
              </a:spcAft>
              <a:buClr>
                <a:schemeClr val="dk1"/>
              </a:buClr>
              <a:buSzPts val="1600"/>
              <a:buChar char="•"/>
              <a:defRPr sz="1600"/>
            </a:lvl7pPr>
            <a:lvl8pPr marL="3657600" lvl="7" indent="-330200" algn="l" rtl="0">
              <a:spcBef>
                <a:spcPts val="320"/>
              </a:spcBef>
              <a:spcAft>
                <a:spcPts val="0"/>
              </a:spcAft>
              <a:buClr>
                <a:schemeClr val="dk1"/>
              </a:buClr>
              <a:buSzPts val="1600"/>
              <a:buChar char="•"/>
              <a:defRPr sz="1600"/>
            </a:lvl8pPr>
            <a:lvl9pPr marL="4114800" lvl="8" indent="-330200" algn="l" rtl="0">
              <a:spcBef>
                <a:spcPts val="320"/>
              </a:spcBef>
              <a:spcAft>
                <a:spcPts val="0"/>
              </a:spcAft>
              <a:buClr>
                <a:schemeClr val="dk1"/>
              </a:buClr>
              <a:buSzPts val="1600"/>
              <a:buChar char="•"/>
              <a:defRPr sz="1600"/>
            </a:lvl9pPr>
          </a:lstStyle>
          <a:p/>
        </p:txBody>
      </p:sp>
      <p:sp>
        <p:nvSpPr>
          <p:cNvPr id="42" name="Google Shape;42;p6"/>
          <p:cNvSpPr txBox="1">
            <a:spLocks noGrp="1"/>
          </p:cNvSpPr>
          <p:nvPr>
            <p:ph type="body" idx="3"/>
          </p:nvPr>
        </p:nvSpPr>
        <p:spPr>
          <a:xfrm>
            <a:off x="6193369" y="1535113"/>
            <a:ext cx="5388900" cy="639900"/>
          </a:xfrm>
          <a:prstGeom prst="rect">
            <a:avLst/>
          </a:prstGeom>
          <a:noFill/>
          <a:ln>
            <a:noFill/>
          </a:ln>
        </p:spPr>
        <p:txBody>
          <a:bodyPr spcFirstLastPara="1" wrap="square" lIns="91425" tIns="45700" rIns="91425" bIns="45700" anchor="b" anchorCtr="0">
            <a:normAutofit/>
          </a:bodyPr>
          <a:lstStyle>
            <a:lvl1pPr marL="457200" lvl="0" indent="-228600" algn="l" rtl="0">
              <a:spcBef>
                <a:spcPts val="480"/>
              </a:spcBef>
              <a:spcAft>
                <a:spcPts val="0"/>
              </a:spcAft>
              <a:buClr>
                <a:schemeClr val="dk1"/>
              </a:buClr>
              <a:buSzPts val="2400"/>
              <a:buNone/>
              <a:defRPr sz="2400" b="1"/>
            </a:lvl1pPr>
            <a:lvl2pPr marL="914400" lvl="1" indent="-228600" algn="l" rtl="0">
              <a:spcBef>
                <a:spcPts val="400"/>
              </a:spcBef>
              <a:spcAft>
                <a:spcPts val="0"/>
              </a:spcAft>
              <a:buClr>
                <a:schemeClr val="dk1"/>
              </a:buClr>
              <a:buSzPts val="2000"/>
              <a:buNone/>
              <a:defRPr sz="2000" b="1"/>
            </a:lvl2pPr>
            <a:lvl3pPr marL="1371600" lvl="2" indent="-228600" algn="l" rtl="0">
              <a:spcBef>
                <a:spcPts val="360"/>
              </a:spcBef>
              <a:spcAft>
                <a:spcPts val="0"/>
              </a:spcAft>
              <a:buClr>
                <a:schemeClr val="dk1"/>
              </a:buClr>
              <a:buSzPts val="1800"/>
              <a:buNone/>
              <a:defRPr sz="1800" b="1"/>
            </a:lvl3pPr>
            <a:lvl4pPr marL="1828800" lvl="3" indent="-228600" algn="l" rtl="0">
              <a:spcBef>
                <a:spcPts val="320"/>
              </a:spcBef>
              <a:spcAft>
                <a:spcPts val="0"/>
              </a:spcAft>
              <a:buClr>
                <a:schemeClr val="dk1"/>
              </a:buClr>
              <a:buSzPts val="1600"/>
              <a:buNone/>
              <a:defRPr sz="1600" b="1"/>
            </a:lvl4pPr>
            <a:lvl5pPr marL="2286000" lvl="4" indent="-228600" algn="l" rtl="0">
              <a:spcBef>
                <a:spcPts val="320"/>
              </a:spcBef>
              <a:spcAft>
                <a:spcPts val="0"/>
              </a:spcAft>
              <a:buClr>
                <a:schemeClr val="dk1"/>
              </a:buClr>
              <a:buSzPts val="1600"/>
              <a:buNone/>
              <a:defRPr sz="1600" b="1"/>
            </a:lvl5pPr>
            <a:lvl6pPr marL="2743200" lvl="5" indent="-228600" algn="l" rtl="0">
              <a:spcBef>
                <a:spcPts val="320"/>
              </a:spcBef>
              <a:spcAft>
                <a:spcPts val="0"/>
              </a:spcAft>
              <a:buClr>
                <a:schemeClr val="dk1"/>
              </a:buClr>
              <a:buSzPts val="1600"/>
              <a:buNone/>
              <a:defRPr sz="1600" b="1"/>
            </a:lvl6pPr>
            <a:lvl7pPr marL="3200400" lvl="6" indent="-228600" algn="l" rtl="0">
              <a:spcBef>
                <a:spcPts val="320"/>
              </a:spcBef>
              <a:spcAft>
                <a:spcPts val="0"/>
              </a:spcAft>
              <a:buClr>
                <a:schemeClr val="dk1"/>
              </a:buClr>
              <a:buSzPts val="1600"/>
              <a:buNone/>
              <a:defRPr sz="1600" b="1"/>
            </a:lvl7pPr>
            <a:lvl8pPr marL="3657600" lvl="7" indent="-228600" algn="l" rtl="0">
              <a:spcBef>
                <a:spcPts val="320"/>
              </a:spcBef>
              <a:spcAft>
                <a:spcPts val="0"/>
              </a:spcAft>
              <a:buClr>
                <a:schemeClr val="dk1"/>
              </a:buClr>
              <a:buSzPts val="1600"/>
              <a:buNone/>
              <a:defRPr sz="1600" b="1"/>
            </a:lvl8pPr>
            <a:lvl9pPr marL="4114800" lvl="8" indent="-228600" algn="l" rtl="0">
              <a:spcBef>
                <a:spcPts val="320"/>
              </a:spcBef>
              <a:spcAft>
                <a:spcPts val="0"/>
              </a:spcAft>
              <a:buClr>
                <a:schemeClr val="dk1"/>
              </a:buClr>
              <a:buSzPts val="1600"/>
              <a:buNone/>
              <a:defRPr sz="1600" b="1"/>
            </a:lvl9pPr>
          </a:lstStyle>
          <a:p/>
        </p:txBody>
      </p:sp>
      <p:sp>
        <p:nvSpPr>
          <p:cNvPr id="43" name="Google Shape;43;p6"/>
          <p:cNvSpPr txBox="1">
            <a:spLocks noGrp="1"/>
          </p:cNvSpPr>
          <p:nvPr>
            <p:ph type="body" idx="4"/>
          </p:nvPr>
        </p:nvSpPr>
        <p:spPr>
          <a:xfrm>
            <a:off x="6193369" y="2174875"/>
            <a:ext cx="5388900" cy="39513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sz="2400"/>
            </a:lvl1pPr>
            <a:lvl2pPr marL="914400" lvl="1" indent="-355600" algn="l" rtl="0">
              <a:spcBef>
                <a:spcPts val="400"/>
              </a:spcBef>
              <a:spcAft>
                <a:spcPts val="0"/>
              </a:spcAft>
              <a:buClr>
                <a:schemeClr val="dk1"/>
              </a:buClr>
              <a:buSzPts val="2000"/>
              <a:buChar char="–"/>
              <a:defRPr sz="2000"/>
            </a:lvl2pPr>
            <a:lvl3pPr marL="1371600" lvl="2" indent="-342900" algn="l" rtl="0">
              <a:spcBef>
                <a:spcPts val="360"/>
              </a:spcBef>
              <a:spcAft>
                <a:spcPts val="0"/>
              </a:spcAft>
              <a:buClr>
                <a:schemeClr val="dk1"/>
              </a:buClr>
              <a:buSzPts val="1800"/>
              <a:buChar char="•"/>
              <a:defRPr sz="1800"/>
            </a:lvl3pPr>
            <a:lvl4pPr marL="1828800" lvl="3" indent="-330200" algn="l" rtl="0">
              <a:spcBef>
                <a:spcPts val="320"/>
              </a:spcBef>
              <a:spcAft>
                <a:spcPts val="0"/>
              </a:spcAft>
              <a:buClr>
                <a:schemeClr val="dk1"/>
              </a:buClr>
              <a:buSzPts val="1600"/>
              <a:buChar char="–"/>
              <a:defRPr sz="1600"/>
            </a:lvl4pPr>
            <a:lvl5pPr marL="2286000" lvl="4" indent="-330200" algn="l" rtl="0">
              <a:spcBef>
                <a:spcPts val="320"/>
              </a:spcBef>
              <a:spcAft>
                <a:spcPts val="0"/>
              </a:spcAft>
              <a:buClr>
                <a:schemeClr val="dk1"/>
              </a:buClr>
              <a:buSzPts val="1600"/>
              <a:buChar char="»"/>
              <a:defRPr sz="1600"/>
            </a:lvl5pPr>
            <a:lvl6pPr marL="2743200" lvl="5" indent="-330200" algn="l" rtl="0">
              <a:spcBef>
                <a:spcPts val="320"/>
              </a:spcBef>
              <a:spcAft>
                <a:spcPts val="0"/>
              </a:spcAft>
              <a:buClr>
                <a:schemeClr val="dk1"/>
              </a:buClr>
              <a:buSzPts val="1600"/>
              <a:buChar char="•"/>
              <a:defRPr sz="1600"/>
            </a:lvl6pPr>
            <a:lvl7pPr marL="3200400" lvl="6" indent="-330200" algn="l" rtl="0">
              <a:spcBef>
                <a:spcPts val="320"/>
              </a:spcBef>
              <a:spcAft>
                <a:spcPts val="0"/>
              </a:spcAft>
              <a:buClr>
                <a:schemeClr val="dk1"/>
              </a:buClr>
              <a:buSzPts val="1600"/>
              <a:buChar char="•"/>
              <a:defRPr sz="1600"/>
            </a:lvl7pPr>
            <a:lvl8pPr marL="3657600" lvl="7" indent="-330200" algn="l" rtl="0">
              <a:spcBef>
                <a:spcPts val="320"/>
              </a:spcBef>
              <a:spcAft>
                <a:spcPts val="0"/>
              </a:spcAft>
              <a:buClr>
                <a:schemeClr val="dk1"/>
              </a:buClr>
              <a:buSzPts val="1600"/>
              <a:buChar char="•"/>
              <a:defRPr sz="1600"/>
            </a:lvl8pPr>
            <a:lvl9pPr marL="4114800" lvl="8" indent="-330200" algn="l" rtl="0">
              <a:spcBef>
                <a:spcPts val="320"/>
              </a:spcBef>
              <a:spcAft>
                <a:spcPts val="0"/>
              </a:spcAft>
              <a:buClr>
                <a:schemeClr val="dk1"/>
              </a:buClr>
              <a:buSzPts val="1600"/>
              <a:buChar char="•"/>
              <a:defRPr sz="1600"/>
            </a:lvl9pPr>
          </a:lstStyle>
          <a:p/>
        </p:txBody>
      </p:sp>
      <p:sp>
        <p:nvSpPr>
          <p:cNvPr id="44" name="Google Shape;44;p6"/>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45" name="Google Shape;45;p6"/>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46" name="Google Shape;46;p6"/>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47"/>
        <p:cNvGrpSpPr/>
        <p:nvPr/>
      </p:nvGrpSpPr>
      <p:grpSpPr>
        <a:xfrm>
          <a:off x="0" y="0"/>
          <a:ext cx="0" cy="0"/>
          <a:chOff x="0" y="0"/>
          <a:chExt cx="0" cy="0"/>
        </a:xfrm>
      </p:grpSpPr>
      <p:sp>
        <p:nvSpPr>
          <p:cNvPr id="48" name="Google Shape;48;p7"/>
          <p:cNvSpPr txBox="1">
            <a:spLocks noGrp="1"/>
          </p:cNvSpPr>
          <p:nvPr>
            <p:ph type="title"/>
          </p:nvPr>
        </p:nvSpPr>
        <p:spPr>
          <a:xfrm>
            <a:off x="3860800" y="274638"/>
            <a:ext cx="77217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9" name="Google Shape;49;p7"/>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50" name="Google Shape;50;p7"/>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51" name="Google Shape;51;p7"/>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fld>
            <a:endParaRPr lang="en-GB"/>
          </a:p>
        </p:txBody>
      </p:sp>
      <p:pic>
        <p:nvPicPr>
          <p:cNvPr id="52" name="Google Shape;52;p7" descr="C:\Users\AMMU\Desktop\Border.png"/>
          <p:cNvPicPr preferRelativeResize="0"/>
          <p:nvPr/>
        </p:nvPicPr>
        <p:blipFill rotWithShape="1">
          <a:blip r:embed="rId2"/>
          <a:srcRect/>
          <a:stretch>
            <a:fillRect/>
          </a:stretch>
        </p:blipFill>
        <p:spPr>
          <a:xfrm>
            <a:off x="2505209" y="139874"/>
            <a:ext cx="9686793" cy="69832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53"/>
        <p:cNvGrpSpPr/>
        <p:nvPr/>
      </p:nvGrpSpPr>
      <p:grpSpPr>
        <a:xfrm>
          <a:off x="0" y="0"/>
          <a:ext cx="0" cy="0"/>
          <a:chOff x="0" y="0"/>
          <a:chExt cx="0" cy="0"/>
        </a:xfrm>
      </p:grpSpPr>
      <p:sp>
        <p:nvSpPr>
          <p:cNvPr id="54" name="Google Shape;54;p8"/>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55" name="Google Shape;55;p8"/>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56" name="Google Shape;56;p8"/>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57"/>
        <p:cNvGrpSpPr/>
        <p:nvPr/>
      </p:nvGrpSpPr>
      <p:grpSpPr>
        <a:xfrm>
          <a:off x="0" y="0"/>
          <a:ext cx="0" cy="0"/>
          <a:chOff x="0" y="0"/>
          <a:chExt cx="0" cy="0"/>
        </a:xfrm>
      </p:grpSpPr>
      <p:sp>
        <p:nvSpPr>
          <p:cNvPr id="58" name="Google Shape;58;p9"/>
          <p:cNvSpPr txBox="1">
            <a:spLocks noGrp="1"/>
          </p:cNvSpPr>
          <p:nvPr>
            <p:ph type="title"/>
          </p:nvPr>
        </p:nvSpPr>
        <p:spPr>
          <a:xfrm>
            <a:off x="609602" y="273050"/>
            <a:ext cx="4011000" cy="11622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Clr>
                <a:srgbClr val="FF0000"/>
              </a:buClr>
              <a:buSzPts val="2000"/>
              <a:buFont typeface="Verdana" panose="020B0604030504040204"/>
              <a:buNone/>
              <a:defRPr sz="2000"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9" name="Google Shape;59;p9"/>
          <p:cNvSpPr txBox="1">
            <a:spLocks noGrp="1"/>
          </p:cNvSpPr>
          <p:nvPr>
            <p:ph type="body" idx="1"/>
          </p:nvPr>
        </p:nvSpPr>
        <p:spPr>
          <a:xfrm>
            <a:off x="4766733" y="273053"/>
            <a:ext cx="6815700" cy="5853000"/>
          </a:xfrm>
          <a:prstGeom prst="rect">
            <a:avLst/>
          </a:prstGeom>
          <a:noFill/>
          <a:ln>
            <a:noFill/>
          </a:ln>
        </p:spPr>
        <p:txBody>
          <a:bodyPr spcFirstLastPara="1" wrap="square" lIns="91425" tIns="45700" rIns="91425" bIns="45700" anchor="t" anchorCtr="0">
            <a:normAutofit/>
          </a:bodyPr>
          <a:lstStyle>
            <a:lvl1pPr marL="457200" lvl="0" indent="-431800" algn="l" rtl="0">
              <a:spcBef>
                <a:spcPts val="640"/>
              </a:spcBef>
              <a:spcAft>
                <a:spcPts val="0"/>
              </a:spcAft>
              <a:buClr>
                <a:schemeClr val="dk1"/>
              </a:buClr>
              <a:buSzPts val="3200"/>
              <a:buChar char="•"/>
              <a:defRPr sz="3200"/>
            </a:lvl1pPr>
            <a:lvl2pPr marL="914400" lvl="1" indent="-406400" algn="l" rtl="0">
              <a:spcBef>
                <a:spcPts val="560"/>
              </a:spcBef>
              <a:spcAft>
                <a:spcPts val="0"/>
              </a:spcAft>
              <a:buClr>
                <a:schemeClr val="dk1"/>
              </a:buClr>
              <a:buSzPts val="2800"/>
              <a:buChar char="–"/>
              <a:defRPr sz="2800"/>
            </a:lvl2pPr>
            <a:lvl3pPr marL="1371600" lvl="2" indent="-381000" algn="l" rtl="0">
              <a:spcBef>
                <a:spcPts val="480"/>
              </a:spcBef>
              <a:spcAft>
                <a:spcPts val="0"/>
              </a:spcAft>
              <a:buClr>
                <a:schemeClr val="dk1"/>
              </a:buClr>
              <a:buSzPts val="2400"/>
              <a:buChar char="•"/>
              <a:defRPr sz="2400"/>
            </a:lvl3pPr>
            <a:lvl4pPr marL="1828800" lvl="3" indent="-355600" algn="l" rtl="0">
              <a:spcBef>
                <a:spcPts val="400"/>
              </a:spcBef>
              <a:spcAft>
                <a:spcPts val="0"/>
              </a:spcAft>
              <a:buClr>
                <a:schemeClr val="dk1"/>
              </a:buClr>
              <a:buSzPts val="2000"/>
              <a:buChar char="–"/>
              <a:defRPr sz="2000"/>
            </a:lvl4pPr>
            <a:lvl5pPr marL="2286000" lvl="4" indent="-355600" algn="l" rtl="0">
              <a:spcBef>
                <a:spcPts val="400"/>
              </a:spcBef>
              <a:spcAft>
                <a:spcPts val="0"/>
              </a:spcAft>
              <a:buClr>
                <a:schemeClr val="dk1"/>
              </a:buClr>
              <a:buSzPts val="2000"/>
              <a:buChar char="»"/>
              <a:defRPr sz="2000"/>
            </a:lvl5pPr>
            <a:lvl6pPr marL="2743200" lvl="5" indent="-355600" algn="l" rtl="0">
              <a:spcBef>
                <a:spcPts val="400"/>
              </a:spcBef>
              <a:spcAft>
                <a:spcPts val="0"/>
              </a:spcAft>
              <a:buClr>
                <a:schemeClr val="dk1"/>
              </a:buClr>
              <a:buSzPts val="2000"/>
              <a:buChar char="•"/>
              <a:defRPr sz="2000"/>
            </a:lvl6pPr>
            <a:lvl7pPr marL="3200400" lvl="6" indent="-355600" algn="l" rtl="0">
              <a:spcBef>
                <a:spcPts val="400"/>
              </a:spcBef>
              <a:spcAft>
                <a:spcPts val="0"/>
              </a:spcAft>
              <a:buClr>
                <a:schemeClr val="dk1"/>
              </a:buClr>
              <a:buSzPts val="2000"/>
              <a:buChar char="•"/>
              <a:defRPr sz="2000"/>
            </a:lvl7pPr>
            <a:lvl8pPr marL="3657600" lvl="7" indent="-355600" algn="l" rtl="0">
              <a:spcBef>
                <a:spcPts val="400"/>
              </a:spcBef>
              <a:spcAft>
                <a:spcPts val="0"/>
              </a:spcAft>
              <a:buClr>
                <a:schemeClr val="dk1"/>
              </a:buClr>
              <a:buSzPts val="2000"/>
              <a:buChar char="•"/>
              <a:defRPr sz="2000"/>
            </a:lvl8pPr>
            <a:lvl9pPr marL="4114800" lvl="8" indent="-355600" algn="l" rtl="0">
              <a:spcBef>
                <a:spcPts val="400"/>
              </a:spcBef>
              <a:spcAft>
                <a:spcPts val="0"/>
              </a:spcAft>
              <a:buClr>
                <a:schemeClr val="dk1"/>
              </a:buClr>
              <a:buSzPts val="2000"/>
              <a:buChar char="•"/>
              <a:defRPr sz="2000"/>
            </a:lvl9pPr>
          </a:lstStyle>
          <a:p/>
        </p:txBody>
      </p:sp>
      <p:sp>
        <p:nvSpPr>
          <p:cNvPr id="60" name="Google Shape;60;p9"/>
          <p:cNvSpPr txBox="1">
            <a:spLocks noGrp="1"/>
          </p:cNvSpPr>
          <p:nvPr>
            <p:ph type="body" idx="2"/>
          </p:nvPr>
        </p:nvSpPr>
        <p:spPr>
          <a:xfrm>
            <a:off x="609602" y="1435103"/>
            <a:ext cx="4011000" cy="4691100"/>
          </a:xfrm>
          <a:prstGeom prst="rect">
            <a:avLst/>
          </a:prstGeom>
          <a:noFill/>
          <a:ln>
            <a:noFill/>
          </a:ln>
        </p:spPr>
        <p:txBody>
          <a:bodyPr spcFirstLastPara="1" wrap="square" lIns="91425" tIns="45700" rIns="91425" bIns="45700" anchor="t" anchorCtr="0">
            <a:normAutofit/>
          </a:bodyPr>
          <a:lstStyle>
            <a:lvl1pPr marL="457200" lvl="0" indent="-228600" algn="l" rtl="0">
              <a:spcBef>
                <a:spcPts val="280"/>
              </a:spcBef>
              <a:spcAft>
                <a:spcPts val="0"/>
              </a:spcAft>
              <a:buClr>
                <a:schemeClr val="dk1"/>
              </a:buClr>
              <a:buSzPts val="1400"/>
              <a:buNone/>
              <a:defRPr sz="1400"/>
            </a:lvl1pPr>
            <a:lvl2pPr marL="914400" lvl="1" indent="-228600" algn="l" rtl="0">
              <a:spcBef>
                <a:spcPts val="240"/>
              </a:spcBef>
              <a:spcAft>
                <a:spcPts val="0"/>
              </a:spcAft>
              <a:buClr>
                <a:schemeClr val="dk1"/>
              </a:buClr>
              <a:buSzPts val="1200"/>
              <a:buNone/>
              <a:defRPr sz="1200"/>
            </a:lvl2pPr>
            <a:lvl3pPr marL="1371600" lvl="2" indent="-228600" algn="l" rtl="0">
              <a:spcBef>
                <a:spcPts val="200"/>
              </a:spcBef>
              <a:spcAft>
                <a:spcPts val="0"/>
              </a:spcAft>
              <a:buClr>
                <a:schemeClr val="dk1"/>
              </a:buClr>
              <a:buSzPts val="1000"/>
              <a:buNone/>
              <a:defRPr sz="1000"/>
            </a:lvl3pPr>
            <a:lvl4pPr marL="1828800" lvl="3" indent="-228600" algn="l" rtl="0">
              <a:spcBef>
                <a:spcPts val="180"/>
              </a:spcBef>
              <a:spcAft>
                <a:spcPts val="0"/>
              </a:spcAft>
              <a:buClr>
                <a:schemeClr val="dk1"/>
              </a:buClr>
              <a:buSzPts val="900"/>
              <a:buNone/>
              <a:defRPr sz="900"/>
            </a:lvl4pPr>
            <a:lvl5pPr marL="2286000" lvl="4" indent="-228600" algn="l" rtl="0">
              <a:spcBef>
                <a:spcPts val="180"/>
              </a:spcBef>
              <a:spcAft>
                <a:spcPts val="0"/>
              </a:spcAft>
              <a:buClr>
                <a:schemeClr val="dk1"/>
              </a:buClr>
              <a:buSzPts val="900"/>
              <a:buNone/>
              <a:defRPr sz="900"/>
            </a:lvl5pPr>
            <a:lvl6pPr marL="2743200" lvl="5" indent="-228600" algn="l" rtl="0">
              <a:spcBef>
                <a:spcPts val="180"/>
              </a:spcBef>
              <a:spcAft>
                <a:spcPts val="0"/>
              </a:spcAft>
              <a:buClr>
                <a:schemeClr val="dk1"/>
              </a:buClr>
              <a:buSzPts val="900"/>
              <a:buNone/>
              <a:defRPr sz="900"/>
            </a:lvl6pPr>
            <a:lvl7pPr marL="3200400" lvl="6" indent="-228600" algn="l" rtl="0">
              <a:spcBef>
                <a:spcPts val="180"/>
              </a:spcBef>
              <a:spcAft>
                <a:spcPts val="0"/>
              </a:spcAft>
              <a:buClr>
                <a:schemeClr val="dk1"/>
              </a:buClr>
              <a:buSzPts val="900"/>
              <a:buNone/>
              <a:defRPr sz="900"/>
            </a:lvl7pPr>
            <a:lvl8pPr marL="3657600" lvl="7" indent="-228600" algn="l" rtl="0">
              <a:spcBef>
                <a:spcPts val="180"/>
              </a:spcBef>
              <a:spcAft>
                <a:spcPts val="0"/>
              </a:spcAft>
              <a:buClr>
                <a:schemeClr val="dk1"/>
              </a:buClr>
              <a:buSzPts val="900"/>
              <a:buNone/>
              <a:defRPr sz="900"/>
            </a:lvl8pPr>
            <a:lvl9pPr marL="4114800" lvl="8" indent="-228600" algn="l" rtl="0">
              <a:spcBef>
                <a:spcPts val="180"/>
              </a:spcBef>
              <a:spcAft>
                <a:spcPts val="0"/>
              </a:spcAft>
              <a:buClr>
                <a:schemeClr val="dk1"/>
              </a:buClr>
              <a:buSzPts val="900"/>
              <a:buNone/>
              <a:defRPr sz="900"/>
            </a:lvl9pPr>
          </a:lstStyle>
          <a:p/>
        </p:txBody>
      </p:sp>
      <p:sp>
        <p:nvSpPr>
          <p:cNvPr id="61" name="Google Shape;61;p9"/>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62" name="Google Shape;62;p9"/>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63" name="Google Shape;63;p9"/>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4"/>
        <p:cNvGrpSpPr/>
        <p:nvPr/>
      </p:nvGrpSpPr>
      <p:grpSpPr>
        <a:xfrm>
          <a:off x="0" y="0"/>
          <a:ext cx="0" cy="0"/>
          <a:chOff x="0" y="0"/>
          <a:chExt cx="0" cy="0"/>
        </a:xfrm>
      </p:grpSpPr>
      <p:sp>
        <p:nvSpPr>
          <p:cNvPr id="65" name="Google Shape;65;p10"/>
          <p:cNvSpPr txBox="1">
            <a:spLocks noGrp="1"/>
          </p:cNvSpPr>
          <p:nvPr>
            <p:ph type="title"/>
          </p:nvPr>
        </p:nvSpPr>
        <p:spPr>
          <a:xfrm>
            <a:off x="2389717" y="4800600"/>
            <a:ext cx="7315200" cy="5667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Clr>
                <a:srgbClr val="FF0000"/>
              </a:buClr>
              <a:buSzPts val="2000"/>
              <a:buFont typeface="Verdana" panose="020B0604030504040204"/>
              <a:buNone/>
              <a:defRPr sz="2000"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6" name="Google Shape;66;p10"/>
          <p:cNvSpPr>
            <a:spLocks noGrp="1"/>
          </p:cNvSpPr>
          <p:nvPr>
            <p:ph type="pic" idx="2"/>
          </p:nvPr>
        </p:nvSpPr>
        <p:spPr>
          <a:xfrm>
            <a:off x="2389717" y="612775"/>
            <a:ext cx="7315200" cy="4114800"/>
          </a:xfrm>
          <a:prstGeom prst="rect">
            <a:avLst/>
          </a:prstGeom>
          <a:noFill/>
          <a:ln>
            <a:noFill/>
          </a:ln>
        </p:spPr>
      </p:sp>
      <p:sp>
        <p:nvSpPr>
          <p:cNvPr id="67" name="Google Shape;67;p10"/>
          <p:cNvSpPr txBox="1">
            <a:spLocks noGrp="1"/>
          </p:cNvSpPr>
          <p:nvPr>
            <p:ph type="body" idx="1"/>
          </p:nvPr>
        </p:nvSpPr>
        <p:spPr>
          <a:xfrm>
            <a:off x="2389717" y="5367338"/>
            <a:ext cx="7315200" cy="804900"/>
          </a:xfrm>
          <a:prstGeom prst="rect">
            <a:avLst/>
          </a:prstGeom>
          <a:noFill/>
          <a:ln>
            <a:noFill/>
          </a:ln>
        </p:spPr>
        <p:txBody>
          <a:bodyPr spcFirstLastPara="1" wrap="square" lIns="91425" tIns="45700" rIns="91425" bIns="45700" anchor="t" anchorCtr="0">
            <a:normAutofit/>
          </a:bodyPr>
          <a:lstStyle>
            <a:lvl1pPr marL="457200" lvl="0" indent="-228600" algn="l" rtl="0">
              <a:spcBef>
                <a:spcPts val="280"/>
              </a:spcBef>
              <a:spcAft>
                <a:spcPts val="0"/>
              </a:spcAft>
              <a:buClr>
                <a:schemeClr val="dk1"/>
              </a:buClr>
              <a:buSzPts val="1400"/>
              <a:buNone/>
              <a:defRPr sz="1400"/>
            </a:lvl1pPr>
            <a:lvl2pPr marL="914400" lvl="1" indent="-228600" algn="l" rtl="0">
              <a:spcBef>
                <a:spcPts val="240"/>
              </a:spcBef>
              <a:spcAft>
                <a:spcPts val="0"/>
              </a:spcAft>
              <a:buClr>
                <a:schemeClr val="dk1"/>
              </a:buClr>
              <a:buSzPts val="1200"/>
              <a:buNone/>
              <a:defRPr sz="1200"/>
            </a:lvl2pPr>
            <a:lvl3pPr marL="1371600" lvl="2" indent="-228600" algn="l" rtl="0">
              <a:spcBef>
                <a:spcPts val="200"/>
              </a:spcBef>
              <a:spcAft>
                <a:spcPts val="0"/>
              </a:spcAft>
              <a:buClr>
                <a:schemeClr val="dk1"/>
              </a:buClr>
              <a:buSzPts val="1000"/>
              <a:buNone/>
              <a:defRPr sz="1000"/>
            </a:lvl3pPr>
            <a:lvl4pPr marL="1828800" lvl="3" indent="-228600" algn="l" rtl="0">
              <a:spcBef>
                <a:spcPts val="180"/>
              </a:spcBef>
              <a:spcAft>
                <a:spcPts val="0"/>
              </a:spcAft>
              <a:buClr>
                <a:schemeClr val="dk1"/>
              </a:buClr>
              <a:buSzPts val="900"/>
              <a:buNone/>
              <a:defRPr sz="900"/>
            </a:lvl4pPr>
            <a:lvl5pPr marL="2286000" lvl="4" indent="-228600" algn="l" rtl="0">
              <a:spcBef>
                <a:spcPts val="180"/>
              </a:spcBef>
              <a:spcAft>
                <a:spcPts val="0"/>
              </a:spcAft>
              <a:buClr>
                <a:schemeClr val="dk1"/>
              </a:buClr>
              <a:buSzPts val="900"/>
              <a:buNone/>
              <a:defRPr sz="900"/>
            </a:lvl5pPr>
            <a:lvl6pPr marL="2743200" lvl="5" indent="-228600" algn="l" rtl="0">
              <a:spcBef>
                <a:spcPts val="180"/>
              </a:spcBef>
              <a:spcAft>
                <a:spcPts val="0"/>
              </a:spcAft>
              <a:buClr>
                <a:schemeClr val="dk1"/>
              </a:buClr>
              <a:buSzPts val="900"/>
              <a:buNone/>
              <a:defRPr sz="900"/>
            </a:lvl6pPr>
            <a:lvl7pPr marL="3200400" lvl="6" indent="-228600" algn="l" rtl="0">
              <a:spcBef>
                <a:spcPts val="180"/>
              </a:spcBef>
              <a:spcAft>
                <a:spcPts val="0"/>
              </a:spcAft>
              <a:buClr>
                <a:schemeClr val="dk1"/>
              </a:buClr>
              <a:buSzPts val="900"/>
              <a:buNone/>
              <a:defRPr sz="900"/>
            </a:lvl7pPr>
            <a:lvl8pPr marL="3657600" lvl="7" indent="-228600" algn="l" rtl="0">
              <a:spcBef>
                <a:spcPts val="180"/>
              </a:spcBef>
              <a:spcAft>
                <a:spcPts val="0"/>
              </a:spcAft>
              <a:buClr>
                <a:schemeClr val="dk1"/>
              </a:buClr>
              <a:buSzPts val="900"/>
              <a:buNone/>
              <a:defRPr sz="900"/>
            </a:lvl8pPr>
            <a:lvl9pPr marL="4114800" lvl="8" indent="-228600" algn="l" rtl="0">
              <a:spcBef>
                <a:spcPts val="180"/>
              </a:spcBef>
              <a:spcAft>
                <a:spcPts val="0"/>
              </a:spcAft>
              <a:buClr>
                <a:schemeClr val="dk1"/>
              </a:buClr>
              <a:buSzPts val="900"/>
              <a:buNone/>
              <a:defRPr sz="900"/>
            </a:lvl9pPr>
          </a:lstStyle>
          <a:p/>
        </p:txBody>
      </p:sp>
      <p:sp>
        <p:nvSpPr>
          <p:cNvPr id="68" name="Google Shape;68;p10"/>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69" name="Google Shape;69;p10"/>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70" name="Google Shape;70;p10"/>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2.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rgbClr val="FF0000"/>
              </a:buClr>
              <a:buSzPts val="2800"/>
              <a:buFont typeface="Verdana" panose="020B0604030504040204"/>
              <a:buNone/>
              <a:defRPr sz="2800" b="1" i="0" u="none" strike="noStrike" cap="none">
                <a:solidFill>
                  <a:srgbClr val="FF0000"/>
                </a:solidFill>
                <a:latin typeface="Verdana" panose="020B0604030504040204"/>
                <a:ea typeface="Verdana" panose="020B0604030504040204"/>
                <a:cs typeface="Verdana" panose="020B0604030504040204"/>
                <a:sym typeface="Verdana" panose="020B0604030504040204"/>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7" name="Google Shape;7;p1"/>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a:bodyPr>
          <a:lstStyle>
            <a:lvl1pPr marL="457200" marR="0" lvl="0" indent="-381000" algn="l" rtl="0">
              <a:spcBef>
                <a:spcPts val="480"/>
              </a:spcBef>
              <a:spcAft>
                <a:spcPts val="0"/>
              </a:spcAft>
              <a:buClr>
                <a:schemeClr val="dk1"/>
              </a:buClr>
              <a:buSzPts val="2400"/>
              <a:buFont typeface="Arial" panose="020B0604020202020204"/>
              <a:buChar char="•"/>
              <a:defRPr sz="2400" b="0" i="0" u="none" strike="noStrike" cap="none">
                <a:solidFill>
                  <a:schemeClr val="dk1"/>
                </a:solidFill>
                <a:latin typeface="Verdana" panose="020B0604030504040204"/>
                <a:ea typeface="Verdana" panose="020B0604030504040204"/>
                <a:cs typeface="Verdana" panose="020B0604030504040204"/>
                <a:sym typeface="Verdana" panose="020B0604030504040204"/>
              </a:defRPr>
            </a:lvl1pPr>
            <a:lvl2pPr marL="914400" marR="0" lvl="1"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Verdana" panose="020B0604030504040204"/>
                <a:ea typeface="Verdana" panose="020B0604030504040204"/>
                <a:cs typeface="Verdana" panose="020B0604030504040204"/>
                <a:sym typeface="Verdana" panose="020B0604030504040204"/>
              </a:defRPr>
            </a:lvl2pPr>
            <a:lvl3pPr marL="1371600" marR="0" lvl="2" indent="-342900" algn="l" rtl="0">
              <a:spcBef>
                <a:spcPts val="360"/>
              </a:spcBef>
              <a:spcAft>
                <a:spcPts val="0"/>
              </a:spcAft>
              <a:buClr>
                <a:schemeClr val="dk1"/>
              </a:buClr>
              <a:buSzPts val="1800"/>
              <a:buFont typeface="Arial" panose="020B0604020202020204"/>
              <a:buChar char="•"/>
              <a:defRPr sz="1800" b="0" i="0" u="none" strike="noStrike" cap="none">
                <a:solidFill>
                  <a:schemeClr val="dk1"/>
                </a:solidFill>
                <a:latin typeface="Verdana" panose="020B0604030504040204"/>
                <a:ea typeface="Verdana" panose="020B0604030504040204"/>
                <a:cs typeface="Verdana" panose="020B0604030504040204"/>
                <a:sym typeface="Verdana" panose="020B0604030504040204"/>
              </a:defRPr>
            </a:lvl3pPr>
            <a:lvl4pPr marL="1828800" marR="0" lvl="3" indent="-330200" algn="l" rtl="0">
              <a:spcBef>
                <a:spcPts val="320"/>
              </a:spcBef>
              <a:spcAft>
                <a:spcPts val="0"/>
              </a:spcAft>
              <a:buClr>
                <a:schemeClr val="dk1"/>
              </a:buClr>
              <a:buSzPts val="1600"/>
              <a:buFont typeface="Arial" panose="020B0604020202020204"/>
              <a:buChar char="–"/>
              <a:defRPr sz="1600" b="0" i="0" u="none" strike="noStrike" cap="none">
                <a:solidFill>
                  <a:schemeClr val="dk1"/>
                </a:solidFill>
                <a:latin typeface="Verdana" panose="020B0604030504040204"/>
                <a:ea typeface="Verdana" panose="020B0604030504040204"/>
                <a:cs typeface="Verdana" panose="020B0604030504040204"/>
                <a:sym typeface="Verdana" panose="020B0604030504040204"/>
              </a:defRPr>
            </a:lvl4pPr>
            <a:lvl5pPr marL="2286000" marR="0" lvl="4" indent="-330200" algn="l" rtl="0">
              <a:spcBef>
                <a:spcPts val="320"/>
              </a:spcBef>
              <a:spcAft>
                <a:spcPts val="0"/>
              </a:spcAft>
              <a:buClr>
                <a:schemeClr val="dk1"/>
              </a:buClr>
              <a:buSzPts val="1600"/>
              <a:buFont typeface="Arial" panose="020B0604020202020204"/>
              <a:buChar char="»"/>
              <a:defRPr sz="1600" b="0" i="0" u="none" strike="noStrike" cap="none">
                <a:solidFill>
                  <a:schemeClr val="dk1"/>
                </a:solidFill>
                <a:latin typeface="Verdana" panose="020B0604030504040204"/>
                <a:ea typeface="Verdana" panose="020B0604030504040204"/>
                <a:cs typeface="Verdana" panose="020B0604030504040204"/>
                <a:sym typeface="Verdana" panose="020B060403050404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9pPr>
          </a:lstStyle>
          <a:p/>
        </p:txBody>
      </p:sp>
      <p:sp>
        <p:nvSpPr>
          <p:cNvPr id="8" name="Google Shape;8;p1"/>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Verdana" panose="020B0604030504040204"/>
                <a:ea typeface="Verdana" panose="020B0604030504040204"/>
                <a:cs typeface="Verdana" panose="020B0604030504040204"/>
                <a:sym typeface="Verdana" panose="020B0604030504040204"/>
              </a:defRPr>
            </a:lvl1pPr>
            <a:lvl2pPr marR="0" lvl="1"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2pPr>
            <a:lvl3pPr marR="0" lvl="2"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3pPr>
            <a:lvl4pPr marR="0" lvl="3"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4pPr>
            <a:lvl5pPr marR="0" lvl="4"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5pPr>
            <a:lvl6pPr marR="0" lvl="5"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6pPr>
            <a:lvl7pPr marR="0" lvl="6"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7pPr>
            <a:lvl8pPr marR="0" lvl="7"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8pPr>
            <a:lvl9pPr marR="0" lvl="8"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9pPr>
          </a:lstStyle>
          <a:p/>
        </p:txBody>
      </p:sp>
      <p:sp>
        <p:nvSpPr>
          <p:cNvPr id="9" name="Google Shape;9;p1"/>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Verdana" panose="020B0604030504040204"/>
                <a:ea typeface="Verdana" panose="020B0604030504040204"/>
                <a:cs typeface="Verdana" panose="020B0604030504040204"/>
                <a:sym typeface="Verdana" panose="020B0604030504040204"/>
              </a:defRPr>
            </a:lvl1pPr>
            <a:lvl2pPr marR="0" lvl="1"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2pPr>
            <a:lvl3pPr marR="0" lvl="2"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3pPr>
            <a:lvl4pPr marR="0" lvl="3"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4pPr>
            <a:lvl5pPr marR="0" lvl="4"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5pPr>
            <a:lvl6pPr marR="0" lvl="5"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6pPr>
            <a:lvl7pPr marR="0" lvl="6"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7pPr>
            <a:lvl8pPr marR="0" lvl="7"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8pPr>
            <a:lvl9pPr marR="0" lvl="8"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9pPr>
          </a:lstStyle>
          <a:p/>
        </p:txBody>
      </p:sp>
      <p:sp>
        <p:nvSpPr>
          <p:cNvPr id="10" name="Google Shape;10;p1"/>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Verdana" panose="020B0604030504040204"/>
                <a:ea typeface="Verdana" panose="020B0604030504040204"/>
                <a:cs typeface="Verdana" panose="020B0604030504040204"/>
                <a:sym typeface="Verdana" panose="020B0604030504040204"/>
              </a:defRPr>
            </a:lvl1pPr>
            <a:lvl2pPr marL="0" marR="0" lvl="1" indent="0" algn="r" rtl="0">
              <a:spcBef>
                <a:spcPts val="0"/>
              </a:spcBef>
              <a:buNone/>
              <a:defRPr sz="1200" b="0" i="0" u="none" strike="noStrike" cap="none">
                <a:solidFill>
                  <a:srgbClr val="888888"/>
                </a:solidFill>
                <a:latin typeface="Verdana" panose="020B0604030504040204"/>
                <a:ea typeface="Verdana" panose="020B0604030504040204"/>
                <a:cs typeface="Verdana" panose="020B0604030504040204"/>
                <a:sym typeface="Verdana" panose="020B0604030504040204"/>
              </a:defRPr>
            </a:lvl2pPr>
            <a:lvl3pPr marL="0" marR="0" lvl="2" indent="0" algn="r" rtl="0">
              <a:spcBef>
                <a:spcPts val="0"/>
              </a:spcBef>
              <a:buNone/>
              <a:defRPr sz="1200" b="0" i="0" u="none" strike="noStrike" cap="none">
                <a:solidFill>
                  <a:srgbClr val="888888"/>
                </a:solidFill>
                <a:latin typeface="Verdana" panose="020B0604030504040204"/>
                <a:ea typeface="Verdana" panose="020B0604030504040204"/>
                <a:cs typeface="Verdana" panose="020B0604030504040204"/>
                <a:sym typeface="Verdana" panose="020B0604030504040204"/>
              </a:defRPr>
            </a:lvl3pPr>
            <a:lvl4pPr marL="0" marR="0" lvl="3" indent="0" algn="r" rtl="0">
              <a:spcBef>
                <a:spcPts val="0"/>
              </a:spcBef>
              <a:buNone/>
              <a:defRPr sz="1200" b="0" i="0" u="none" strike="noStrike" cap="none">
                <a:solidFill>
                  <a:srgbClr val="888888"/>
                </a:solidFill>
                <a:latin typeface="Verdana" panose="020B0604030504040204"/>
                <a:ea typeface="Verdana" panose="020B0604030504040204"/>
                <a:cs typeface="Verdana" panose="020B0604030504040204"/>
                <a:sym typeface="Verdana" panose="020B0604030504040204"/>
              </a:defRPr>
            </a:lvl4pPr>
            <a:lvl5pPr marL="0" marR="0" lvl="4" indent="0" algn="r" rtl="0">
              <a:spcBef>
                <a:spcPts val="0"/>
              </a:spcBef>
              <a:buNone/>
              <a:defRPr sz="1200" b="0" i="0" u="none" strike="noStrike" cap="none">
                <a:solidFill>
                  <a:srgbClr val="888888"/>
                </a:solidFill>
                <a:latin typeface="Verdana" panose="020B0604030504040204"/>
                <a:ea typeface="Verdana" panose="020B0604030504040204"/>
                <a:cs typeface="Verdana" panose="020B0604030504040204"/>
                <a:sym typeface="Verdana" panose="020B0604030504040204"/>
              </a:defRPr>
            </a:lvl5pPr>
            <a:lvl6pPr marL="0" marR="0" lvl="5" indent="0" algn="r" rtl="0">
              <a:spcBef>
                <a:spcPts val="0"/>
              </a:spcBef>
              <a:buNone/>
              <a:defRPr sz="1200" b="0" i="0" u="none" strike="noStrike" cap="none">
                <a:solidFill>
                  <a:srgbClr val="888888"/>
                </a:solidFill>
                <a:latin typeface="Verdana" panose="020B0604030504040204"/>
                <a:ea typeface="Verdana" panose="020B0604030504040204"/>
                <a:cs typeface="Verdana" panose="020B0604030504040204"/>
                <a:sym typeface="Verdana" panose="020B0604030504040204"/>
              </a:defRPr>
            </a:lvl6pPr>
            <a:lvl7pPr marL="0" marR="0" lvl="6" indent="0" algn="r" rtl="0">
              <a:spcBef>
                <a:spcPts val="0"/>
              </a:spcBef>
              <a:buNone/>
              <a:defRPr sz="1200" b="0" i="0" u="none" strike="noStrike" cap="none">
                <a:solidFill>
                  <a:srgbClr val="888888"/>
                </a:solidFill>
                <a:latin typeface="Verdana" panose="020B0604030504040204"/>
                <a:ea typeface="Verdana" panose="020B0604030504040204"/>
                <a:cs typeface="Verdana" panose="020B0604030504040204"/>
                <a:sym typeface="Verdana" panose="020B0604030504040204"/>
              </a:defRPr>
            </a:lvl7pPr>
            <a:lvl8pPr marL="0" marR="0" lvl="7" indent="0" algn="r" rtl="0">
              <a:spcBef>
                <a:spcPts val="0"/>
              </a:spcBef>
              <a:buNone/>
              <a:defRPr sz="1200" b="0" i="0" u="none" strike="noStrike" cap="none">
                <a:solidFill>
                  <a:srgbClr val="888888"/>
                </a:solidFill>
                <a:latin typeface="Verdana" panose="020B0604030504040204"/>
                <a:ea typeface="Verdana" panose="020B0604030504040204"/>
                <a:cs typeface="Verdana" panose="020B0604030504040204"/>
                <a:sym typeface="Verdana" panose="020B0604030504040204"/>
              </a:defRPr>
            </a:lvl8pPr>
            <a:lvl9pPr marL="0" marR="0" lvl="8" indent="0" algn="r" rtl="0">
              <a:spcBef>
                <a:spcPts val="0"/>
              </a:spcBef>
              <a:buNone/>
              <a:defRPr sz="1200" b="0" i="0" u="none" strike="noStrike" cap="none">
                <a:solidFill>
                  <a:srgbClr val="888888"/>
                </a:solidFill>
                <a:latin typeface="Verdana" panose="020B0604030504040204"/>
                <a:ea typeface="Verdana" panose="020B0604030504040204"/>
                <a:cs typeface="Verdana" panose="020B0604030504040204"/>
                <a:sym typeface="Verdana" panose="020B0604030504040204"/>
              </a:defRPr>
            </a:lvl9pPr>
          </a:lstStyle>
          <a:p>
            <a:pPr marL="0" lvl="0" indent="0" algn="r" rtl="0">
              <a:spcBef>
                <a:spcPts val="0"/>
              </a:spcBef>
              <a:spcAft>
                <a:spcPts val="0"/>
              </a:spcAft>
              <a:buNone/>
            </a:pPr>
            <a:fld id="{00000000-1234-1234-1234-123412341234}" type="slidenum">
              <a:rPr lang="en-GB"/>
            </a:fld>
            <a:endParaRPr lang="en-GB"/>
          </a:p>
        </p:txBody>
      </p:sp>
      <p:cxnSp>
        <p:nvCxnSpPr>
          <p:cNvPr id="11" name="Google Shape;11;p1"/>
          <p:cNvCxnSpPr/>
          <p:nvPr/>
        </p:nvCxnSpPr>
        <p:spPr>
          <a:xfrm>
            <a:off x="812800" y="914400"/>
            <a:ext cx="10668000" cy="0"/>
          </a:xfrm>
          <a:prstGeom prst="straightConnector1">
            <a:avLst/>
          </a:prstGeom>
          <a:noFill/>
          <a:ln w="57150" cap="flat" cmpd="thickThin">
            <a:solidFill>
              <a:schemeClr val="dk1"/>
            </a:solidFill>
            <a:prstDash val="solid"/>
            <a:round/>
            <a:headEnd type="none" w="med" len="med"/>
            <a:tailEnd type="none" w="med" len="med"/>
          </a:ln>
        </p:spPr>
      </p:cxnSp>
      <p:pic>
        <p:nvPicPr>
          <p:cNvPr id="12" name="Google Shape;12;p1"/>
          <p:cNvPicPr preferRelativeResize="0"/>
          <p:nvPr/>
        </p:nvPicPr>
        <p:blipFill rotWithShape="1">
          <a:blip r:embed="rId12"/>
          <a:srcRect b="18046"/>
          <a:stretch>
            <a:fillRect/>
          </a:stretch>
        </p:blipFill>
        <p:spPr>
          <a:xfrm>
            <a:off x="0" y="5991366"/>
            <a:ext cx="12192001" cy="866633"/>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11.emf"/></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3"/>
          <p:cNvSpPr txBox="1">
            <a:spLocks noGrp="1"/>
          </p:cNvSpPr>
          <p:nvPr>
            <p:ph type="ctrTitle"/>
          </p:nvPr>
        </p:nvSpPr>
        <p:spPr>
          <a:xfrm>
            <a:off x="790469" y="1069102"/>
            <a:ext cx="10363200" cy="96289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17365D"/>
              </a:buClr>
              <a:buSzPts val="2800"/>
              <a:buFont typeface="Verdana" panose="020B0604030504040204"/>
              <a:buNone/>
            </a:pPr>
            <a:r>
              <a:rPr lang="en-GB" dirty="0">
                <a:solidFill>
                  <a:schemeClr val="tx1"/>
                </a:solidFill>
                <a:latin typeface="Cambria" panose="02040503050406030204" pitchFamily="18" charset="0"/>
                <a:ea typeface="Cambria" panose="02040503050406030204" pitchFamily="18" charset="0"/>
                <a:cs typeface="Cambria" panose="02040503050406030204" pitchFamily="18" charset="0"/>
                <a:sym typeface="+mn-ea"/>
              </a:rPr>
              <a:t>Mobile App for Direct Market Access for Farmers</a:t>
            </a:r>
            <a:endParaRPr lang="en-GB" dirty="0">
              <a:solidFill>
                <a:schemeClr val="tx1"/>
              </a:solidFill>
              <a:latin typeface="Cambria" panose="02040503050406030204" pitchFamily="18" charset="0"/>
              <a:ea typeface="Cambria" panose="02040503050406030204" pitchFamily="18" charset="0"/>
              <a:cs typeface="Cambria" panose="02040503050406030204" pitchFamily="18" charset="0"/>
              <a:sym typeface="+mn-ea"/>
            </a:endParaRPr>
          </a:p>
        </p:txBody>
      </p:sp>
      <p:sp>
        <p:nvSpPr>
          <p:cNvPr id="88" name="Google Shape;88;p13"/>
          <p:cNvSpPr txBox="1">
            <a:spLocks noGrp="1"/>
          </p:cNvSpPr>
          <p:nvPr>
            <p:ph type="subTitle" idx="1"/>
          </p:nvPr>
        </p:nvSpPr>
        <p:spPr>
          <a:xfrm>
            <a:off x="790469" y="2100770"/>
            <a:ext cx="3970500" cy="5523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7365D"/>
              </a:buClr>
              <a:buSzPts val="2000"/>
              <a:buNone/>
            </a:pPr>
            <a:r>
              <a:rPr lang="en-GB" dirty="0">
                <a:latin typeface="Cambria" panose="02040503050406030204" pitchFamily="18" charset="0"/>
                <a:ea typeface="Cambria" panose="02040503050406030204" pitchFamily="18" charset="0"/>
              </a:rPr>
              <a:t>Batch Number:</a:t>
            </a:r>
            <a:r>
              <a:rPr lang="en-US" altLang="en-GB" dirty="0">
                <a:latin typeface="Cambria" panose="02040503050406030204" pitchFamily="18" charset="0"/>
                <a:ea typeface="Cambria" panose="02040503050406030204" pitchFamily="18" charset="0"/>
              </a:rPr>
              <a:t> CIT-G01</a:t>
            </a:r>
            <a:endParaRPr dirty="0">
              <a:latin typeface="Cambria" panose="02040503050406030204" pitchFamily="18" charset="0"/>
              <a:ea typeface="Cambria" panose="02040503050406030204" pitchFamily="18" charset="0"/>
            </a:endParaRPr>
          </a:p>
          <a:p>
            <a:pPr marL="0" lvl="0" indent="0" algn="l" rtl="0">
              <a:spcBef>
                <a:spcPts val="400"/>
              </a:spcBef>
              <a:spcAft>
                <a:spcPts val="0"/>
              </a:spcAft>
              <a:buClr>
                <a:srgbClr val="17365D"/>
              </a:buClr>
              <a:buSzPts val="2000"/>
              <a:buNone/>
            </a:pPr>
            <a:endParaRPr dirty="0">
              <a:latin typeface="Cambria" panose="02040503050406030204" pitchFamily="18" charset="0"/>
              <a:ea typeface="Cambria" panose="02040503050406030204" pitchFamily="18" charset="0"/>
            </a:endParaRPr>
          </a:p>
        </p:txBody>
      </p:sp>
      <p:graphicFrame>
        <p:nvGraphicFramePr>
          <p:cNvPr id="89" name="Google Shape;89;p13"/>
          <p:cNvGraphicFramePr/>
          <p:nvPr/>
        </p:nvGraphicFramePr>
        <p:xfrm>
          <a:off x="553347" y="2721840"/>
          <a:ext cx="5418455" cy="2194560"/>
        </p:xfrm>
        <a:graphic>
          <a:graphicData uri="http://schemas.openxmlformats.org/drawingml/2006/table">
            <a:tbl>
              <a:tblPr firstRow="1" bandRow="1">
                <a:noFill/>
                <a:tableStyleId>{57690726-49DA-4552-BDEB-330DD8EA8BD9}</a:tableStyleId>
              </a:tblPr>
              <a:tblGrid>
                <a:gridCol w="2084705"/>
                <a:gridCol w="3333675"/>
              </a:tblGrid>
              <a:tr h="365760">
                <a:tc>
                  <a:txBody>
                    <a:bodyPr/>
                    <a:lstStyle/>
                    <a:p>
                      <a:pPr marL="0" marR="0" lvl="1" indent="0" algn="ctr" rtl="0">
                        <a:spcBef>
                          <a:spcPts val="0"/>
                        </a:spcBef>
                        <a:spcAft>
                          <a:spcPts val="0"/>
                        </a:spcAft>
                        <a:buNone/>
                      </a:pPr>
                      <a:r>
                        <a:rPr lang="en-GB" sz="1800" b="1" u="none" strike="noStrike" cap="none" dirty="0">
                          <a:solidFill>
                            <a:srgbClr val="17365D"/>
                          </a:solidFill>
                        </a:rPr>
                        <a:t>Roll Number</a:t>
                      </a:r>
                      <a:endParaRPr sz="1800" b="1" u="none" strike="noStrike" cap="none" dirty="0">
                        <a:solidFill>
                          <a:srgbClr val="17365D"/>
                        </a:solidFill>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GB" sz="1800" b="1" u="none" strike="noStrike" cap="none" dirty="0">
                          <a:solidFill>
                            <a:srgbClr val="17365D"/>
                          </a:solidFill>
                        </a:rPr>
                        <a:t>Student Name</a:t>
                      </a:r>
                      <a:endParaRPr sz="1800" b="1" u="none" strike="noStrike" cap="none" dirty="0">
                        <a:solidFill>
                          <a:srgbClr val="17365D"/>
                        </a:solidFill>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r>
              <a:tr h="365760">
                <a:tc>
                  <a:txBody>
                    <a:bodyPr/>
                    <a:lstStyle/>
                    <a:p>
                      <a:pPr marL="0" marR="0" lvl="0" indent="0" algn="ctr" rtl="0">
                        <a:spcBef>
                          <a:spcPts val="0"/>
                        </a:spcBef>
                        <a:spcAft>
                          <a:spcPts val="0"/>
                        </a:spcAft>
                        <a:buFont typeface="+mj-lt"/>
                        <a:buNone/>
                      </a:pPr>
                      <a:r>
                        <a:rPr lang="en-US" sz="1800" u="none" strike="noStrike" cap="none" dirty="0"/>
                        <a:t>20211CIT00</a:t>
                      </a:r>
                      <a:r>
                        <a:rPr lang="en-IN" altLang="en-US" sz="1800" u="none" strike="noStrike" cap="none" dirty="0"/>
                        <a:t>49</a:t>
                      </a:r>
                      <a:endParaRPr lang="en-IN" altLang="en-US"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dirty="0">
                          <a:sym typeface="+mn-ea"/>
                        </a:rPr>
                        <a:t>LAKKI REDDY VARSHITHA</a:t>
                      </a:r>
                      <a:endParaRPr lang="en-US"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r>
              <a:tr h="306243">
                <a:tc>
                  <a:txBody>
                    <a:bodyPr/>
                    <a:lstStyle/>
                    <a:p>
                      <a:pPr marL="0" marR="0" lvl="0" indent="0" algn="ctr" rtl="0">
                        <a:spcBef>
                          <a:spcPts val="0"/>
                        </a:spcBef>
                        <a:spcAft>
                          <a:spcPts val="0"/>
                        </a:spcAft>
                        <a:buNone/>
                      </a:pPr>
                      <a:r>
                        <a:rPr lang="en-US" sz="1800" u="none" strike="noStrike" cap="none" dirty="0"/>
                        <a:t>20211CIT00</a:t>
                      </a:r>
                      <a:r>
                        <a:rPr lang="en-IN" altLang="en-US" sz="1800" u="none" strike="noStrike" cap="none" dirty="0"/>
                        <a:t>52</a:t>
                      </a:r>
                      <a:endParaRPr lang="en-IN" altLang="en-US"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IN" altLang="en-US" sz="1800" u="none" strike="noStrike" cap="none" dirty="0"/>
                        <a:t>ERANTI SAI KISHAN</a:t>
                      </a:r>
                      <a:endParaRPr lang="en-IN" altLang="en-US"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r>
              <a:tr h="365760">
                <a:tc>
                  <a:txBody>
                    <a:bodyPr/>
                    <a:lstStyle/>
                    <a:p>
                      <a:pPr marL="0" marR="0" lvl="0" indent="0" algn="ctr" rtl="0">
                        <a:spcBef>
                          <a:spcPts val="0"/>
                        </a:spcBef>
                        <a:spcAft>
                          <a:spcPts val="0"/>
                        </a:spcAft>
                        <a:buNone/>
                      </a:pPr>
                      <a:r>
                        <a:rPr lang="en-US" sz="1800" u="none" strike="noStrike" cap="none" dirty="0"/>
                        <a:t>20211CIT00</a:t>
                      </a:r>
                      <a:r>
                        <a:rPr lang="en-IN" altLang="en-US" sz="1800" u="none" strike="noStrike" cap="none" dirty="0"/>
                        <a:t>53</a:t>
                      </a:r>
                      <a:endParaRPr lang="en-IN" altLang="en-US"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IN" altLang="en-US" sz="1800" u="none" strike="noStrike" cap="none" dirty="0"/>
                        <a:t>ERANTI SAI DINESH</a:t>
                      </a:r>
                      <a:endParaRPr lang="en-IN" altLang="en-US"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r>
              <a:tr h="306243">
                <a:tc>
                  <a:txBody>
                    <a:bodyPr/>
                    <a:lstStyle/>
                    <a:p>
                      <a:pPr marL="0" marR="0" lvl="0" indent="0" algn="ctr" rtl="0">
                        <a:spcBef>
                          <a:spcPts val="0"/>
                        </a:spcBef>
                        <a:spcAft>
                          <a:spcPts val="0"/>
                        </a:spcAft>
                        <a:buNone/>
                      </a:pPr>
                      <a:r>
                        <a:rPr lang="en-US" sz="1800" u="none" strike="noStrike" cap="none" dirty="0"/>
                        <a:t>20211CIT00</a:t>
                      </a:r>
                      <a:r>
                        <a:rPr lang="en-IN" altLang="en-US" sz="1800" u="none" strike="noStrike" cap="none" dirty="0"/>
                        <a:t>67</a:t>
                      </a:r>
                      <a:endParaRPr lang="en-IN" altLang="en-US"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IN" altLang="en-US" sz="1800" u="none" strike="noStrike" cap="none" dirty="0"/>
                        <a:t>PAVANI M</a:t>
                      </a:r>
                      <a:endParaRPr lang="en-IN" altLang="en-US"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r>
              <a:tr h="306243">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r>
            </a:tbl>
          </a:graphicData>
        </a:graphic>
      </p:graphicFrame>
      <p:sp>
        <p:nvSpPr>
          <p:cNvPr id="90" name="Google Shape;90;p13"/>
          <p:cNvSpPr txBox="1"/>
          <p:nvPr/>
        </p:nvSpPr>
        <p:spPr>
          <a:xfrm>
            <a:off x="6480195" y="2513340"/>
            <a:ext cx="5514300" cy="2020560"/>
          </a:xfrm>
          <a:prstGeom prst="rect">
            <a:avLst/>
          </a:prstGeom>
          <a:noFill/>
          <a:ln>
            <a:noFill/>
          </a:ln>
        </p:spPr>
        <p:txBody>
          <a:bodyPr spcFirstLastPara="1" wrap="square" lIns="91425" tIns="45700" rIns="91425" bIns="45700" anchor="t" anchorCtr="0">
            <a:normAutofit lnSpcReduction="20000"/>
          </a:bodyPr>
          <a:lstStyle/>
          <a:p>
            <a:pPr marL="0" marR="0" lvl="0" indent="0" algn="ctr" rtl="0">
              <a:spcBef>
                <a:spcPts val="0"/>
              </a:spcBef>
              <a:spcAft>
                <a:spcPts val="0"/>
              </a:spcAft>
              <a:buClr>
                <a:srgbClr val="17365D"/>
              </a:buClr>
              <a:buSzPts val="2000"/>
              <a:buFont typeface="Arial" panose="020B0604020202020204"/>
              <a:buNone/>
            </a:pPr>
            <a:r>
              <a:rPr lang="en-GB" sz="2000" b="1" i="0" u="none" strike="noStrike" cap="none" dirty="0">
                <a:solidFill>
                  <a:srgbClr val="17365D"/>
                </a:solidFill>
                <a:latin typeface="Cambria" panose="02040503050406030204" pitchFamily="18" charset="0"/>
                <a:ea typeface="Cambria" panose="02040503050406030204" pitchFamily="18" charset="0"/>
                <a:cs typeface="Verdana" panose="020B0604030504040204"/>
                <a:sym typeface="Verdana" panose="020B0604030504040204"/>
              </a:rPr>
              <a:t>Under the Supervision of,</a:t>
            </a:r>
            <a:endParaRPr dirty="0">
              <a:latin typeface="Cambria" panose="02040503050406030204" pitchFamily="18" charset="0"/>
              <a:ea typeface="Cambria" panose="02040503050406030204" pitchFamily="18" charset="0"/>
            </a:endParaRPr>
          </a:p>
          <a:p>
            <a:pPr marL="0" marR="0" lvl="0" indent="0" algn="ctr" rtl="0">
              <a:spcBef>
                <a:spcPts val="400"/>
              </a:spcBef>
              <a:spcAft>
                <a:spcPts val="0"/>
              </a:spcAft>
              <a:buClr>
                <a:srgbClr val="17365D"/>
              </a:buClr>
              <a:buSzPts val="2000"/>
              <a:buFont typeface="Arial" panose="020B0604020202020204"/>
              <a:buNone/>
            </a:pPr>
            <a:endParaRPr sz="2000" b="1" i="0" u="none" strike="noStrike" cap="none" dirty="0">
              <a:solidFill>
                <a:srgbClr val="17365D"/>
              </a:solidFill>
              <a:latin typeface="Cambria" panose="02040503050406030204" pitchFamily="18" charset="0"/>
              <a:ea typeface="Cambria" panose="02040503050406030204" pitchFamily="18" charset="0"/>
              <a:cs typeface="Verdana" panose="020B0604030504040204"/>
              <a:sym typeface="Verdana" panose="020B0604030504040204"/>
            </a:endParaRPr>
          </a:p>
          <a:p>
            <a:pPr marL="0" marR="0" lvl="0" indent="0" algn="l" rtl="0">
              <a:spcBef>
                <a:spcPts val="340"/>
              </a:spcBef>
              <a:spcAft>
                <a:spcPts val="0"/>
              </a:spcAft>
              <a:buClr>
                <a:srgbClr val="17365D"/>
              </a:buClr>
              <a:buSzPts val="1700"/>
              <a:buFont typeface="Arial" panose="020B0604020202020204"/>
              <a:buNone/>
            </a:pPr>
            <a:r>
              <a:rPr lang="en-GB" sz="1700" b="1" i="0" u="none" strike="noStrike" cap="none" dirty="0" smtClean="0">
                <a:solidFill>
                  <a:srgbClr val="17365D"/>
                </a:solidFill>
                <a:latin typeface="Cambria" panose="02040503050406030204" pitchFamily="18" charset="0"/>
                <a:ea typeface="Cambria" panose="02040503050406030204" pitchFamily="18" charset="0"/>
                <a:cs typeface="Verdana" panose="020B0604030504040204"/>
                <a:sym typeface="Verdana" panose="020B0604030504040204"/>
              </a:rPr>
              <a:t>Ms.</a:t>
            </a:r>
            <a:r>
              <a:rPr lang="en-US" altLang="en-GB" sz="1700" b="1" i="0" u="none" strike="noStrike" cap="none" dirty="0" smtClean="0">
                <a:solidFill>
                  <a:srgbClr val="17365D"/>
                </a:solidFill>
                <a:latin typeface="Cambria" panose="02040503050406030204" pitchFamily="18" charset="0"/>
                <a:ea typeface="Cambria" panose="02040503050406030204" pitchFamily="18" charset="0"/>
                <a:cs typeface="Verdana" panose="020B0604030504040204"/>
                <a:sym typeface="Verdana" panose="020B0604030504040204"/>
              </a:rPr>
              <a:t> BHAVYA B</a:t>
            </a:r>
            <a:endParaRPr dirty="0">
              <a:latin typeface="Cambria" panose="02040503050406030204" pitchFamily="18" charset="0"/>
              <a:ea typeface="Cambria" panose="02040503050406030204" pitchFamily="18" charset="0"/>
            </a:endParaRPr>
          </a:p>
          <a:p>
            <a:pPr marL="0" marR="0" lvl="0" indent="0" algn="l" rtl="0">
              <a:spcBef>
                <a:spcPts val="340"/>
              </a:spcBef>
              <a:spcAft>
                <a:spcPts val="0"/>
              </a:spcAft>
              <a:buClr>
                <a:srgbClr val="17365D"/>
              </a:buClr>
              <a:buSzPts val="1700"/>
              <a:buFont typeface="Arial" panose="020B0604020202020204"/>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panose="020B0604030504040204"/>
                <a:sym typeface="Verdana" panose="020B0604030504040204"/>
              </a:rPr>
              <a:t>Assistant Professor</a:t>
            </a:r>
            <a:endParaRPr dirty="0">
              <a:latin typeface="Cambria" panose="02040503050406030204" pitchFamily="18" charset="0"/>
              <a:ea typeface="Cambria" panose="02040503050406030204" pitchFamily="18" charset="0"/>
            </a:endParaRPr>
          </a:p>
          <a:p>
            <a:pPr marL="0" marR="0" lvl="0" indent="0" algn="l" rtl="0">
              <a:spcBef>
                <a:spcPts val="340"/>
              </a:spcBef>
              <a:spcAft>
                <a:spcPts val="0"/>
              </a:spcAft>
              <a:buClr>
                <a:srgbClr val="17365D"/>
              </a:buClr>
              <a:buSzPts val="1700"/>
              <a:buFont typeface="Arial" panose="020B0604020202020204"/>
              <a:buNone/>
            </a:pPr>
            <a:r>
              <a:rPr lang="en-IN" altLang="en-GB" sz="1700" b="1" i="0" u="none" strike="noStrike" cap="none" dirty="0">
                <a:solidFill>
                  <a:srgbClr val="17365D"/>
                </a:solidFill>
                <a:latin typeface="Cambria" panose="02040503050406030204" pitchFamily="18" charset="0"/>
                <a:ea typeface="Cambria" panose="02040503050406030204" pitchFamily="18" charset="0"/>
                <a:cs typeface="Verdana" panose="020B0604030504040204"/>
                <a:sym typeface="Verdana" panose="020B0604030504040204"/>
              </a:rPr>
              <a:t>Presidency </a:t>
            </a:r>
            <a:r>
              <a:rPr lang="en-GB" sz="1700" b="1" i="0" u="none" strike="noStrike" cap="none" dirty="0">
                <a:solidFill>
                  <a:srgbClr val="17365D"/>
                </a:solidFill>
                <a:latin typeface="Cambria" panose="02040503050406030204" pitchFamily="18" charset="0"/>
                <a:ea typeface="Cambria" panose="02040503050406030204" pitchFamily="18" charset="0"/>
                <a:cs typeface="Verdana" panose="020B0604030504040204"/>
                <a:sym typeface="Verdana" panose="020B0604030504040204"/>
              </a:rPr>
              <a:t>School of Computer Science </a:t>
            </a:r>
            <a:r>
              <a:rPr lang="en-GB" sz="1700" b="1" i="0" u="none" strike="noStrike" cap="none" dirty="0" smtClean="0">
                <a:solidFill>
                  <a:srgbClr val="17365D"/>
                </a:solidFill>
                <a:latin typeface="Cambria" panose="02040503050406030204" pitchFamily="18" charset="0"/>
                <a:ea typeface="Cambria" panose="02040503050406030204" pitchFamily="18" charset="0"/>
                <a:cs typeface="Verdana" panose="020B0604030504040204"/>
                <a:sym typeface="Verdana" panose="020B0604030504040204"/>
              </a:rPr>
              <a:t>and </a:t>
            </a:r>
            <a:r>
              <a:rPr lang="en-GB" sz="1700" b="1" i="0" u="none" strike="noStrike" cap="none" dirty="0">
                <a:solidFill>
                  <a:srgbClr val="17365D"/>
                </a:solidFill>
                <a:latin typeface="Cambria" panose="02040503050406030204" pitchFamily="18" charset="0"/>
                <a:ea typeface="Cambria" panose="02040503050406030204" pitchFamily="18" charset="0"/>
                <a:cs typeface="Verdana" panose="020B0604030504040204"/>
                <a:sym typeface="Verdana" panose="020B0604030504040204"/>
              </a:rPr>
              <a:t>Engineering</a:t>
            </a:r>
            <a:endParaRPr dirty="0">
              <a:latin typeface="Cambria" panose="02040503050406030204" pitchFamily="18" charset="0"/>
              <a:ea typeface="Cambria" panose="02040503050406030204" pitchFamily="18" charset="0"/>
            </a:endParaRPr>
          </a:p>
          <a:p>
            <a:pPr marL="0" marR="0" lvl="0" indent="0" algn="l" rtl="0">
              <a:spcBef>
                <a:spcPts val="400"/>
              </a:spcBef>
              <a:spcAft>
                <a:spcPts val="0"/>
              </a:spcAft>
              <a:buClr>
                <a:srgbClr val="17365D"/>
              </a:buClr>
              <a:buSzPts val="2000"/>
              <a:buFont typeface="Arial" panose="020B0604020202020204"/>
              <a:buNone/>
            </a:pPr>
            <a:endParaRPr sz="2000" b="1" i="0" u="none" strike="noStrike" cap="none" dirty="0">
              <a:solidFill>
                <a:srgbClr val="17365D"/>
              </a:solidFill>
              <a:latin typeface="Cambria" panose="02040503050406030204" pitchFamily="18" charset="0"/>
              <a:ea typeface="Cambria" panose="02040503050406030204" pitchFamily="18" charset="0"/>
              <a:cs typeface="Verdana" panose="020B0604030504040204"/>
              <a:sym typeface="Verdana" panose="020B0604030504040204"/>
            </a:endParaRPr>
          </a:p>
        </p:txBody>
      </p:sp>
      <p:sp>
        <p:nvSpPr>
          <p:cNvPr id="91" name="Google Shape;91;p13"/>
          <p:cNvSpPr txBox="1"/>
          <p:nvPr/>
        </p:nvSpPr>
        <p:spPr>
          <a:xfrm>
            <a:off x="3928745" y="92075"/>
            <a:ext cx="4874895" cy="59817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rgbClr val="17365D"/>
              </a:buClr>
              <a:buSzPct val="100000"/>
              <a:buFont typeface="Arial" panose="020B0604020202020204"/>
              <a:buNone/>
            </a:pPr>
            <a:endParaRPr dirty="0">
              <a:latin typeface="Cambria" panose="02040503050406030204" pitchFamily="18" charset="0"/>
              <a:ea typeface="Cambria" panose="02040503050406030204" pitchFamily="18" charset="0"/>
            </a:endParaRPr>
          </a:p>
          <a:p>
            <a:pPr marL="0" marR="0" lvl="0" indent="0" algn="ctr" rtl="0">
              <a:spcBef>
                <a:spcPts val="310"/>
              </a:spcBef>
              <a:spcAft>
                <a:spcPts val="0"/>
              </a:spcAft>
              <a:buClr>
                <a:srgbClr val="17365D"/>
              </a:buClr>
              <a:buSzPct val="100000"/>
              <a:buFont typeface="Arial" panose="020B0604020202020204"/>
              <a:buNone/>
            </a:pPr>
            <a:r>
              <a:rPr lang="en-US" altLang="en-IN" sz="3200" b="1" i="0" u="none" strike="noStrike" cap="none" dirty="0" smtClean="0">
                <a:solidFill>
                  <a:srgbClr val="17365D"/>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rPr>
              <a:t>FINAL VIVA VOICE</a:t>
            </a:r>
            <a:endParaRPr lang="en-US" altLang="en-IN" sz="3200" b="1" i="0" u="none" strike="noStrike" cap="none" dirty="0" smtClean="0">
              <a:solidFill>
                <a:srgbClr val="17365D"/>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endParaRPr>
          </a:p>
        </p:txBody>
      </p:sp>
      <p:sp>
        <p:nvSpPr>
          <p:cNvPr id="8" name="Google Shape;91;p13"/>
          <p:cNvSpPr txBox="1"/>
          <p:nvPr/>
        </p:nvSpPr>
        <p:spPr>
          <a:xfrm>
            <a:off x="0" y="4688205"/>
            <a:ext cx="12249785" cy="1444625"/>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Clr>
                <a:srgbClr val="17365D"/>
              </a:buClr>
              <a:buSzPct val="100000"/>
              <a:buFont typeface="Arial" panose="020B0604020202020204"/>
              <a:buNone/>
            </a:pPr>
            <a:r>
              <a:rPr lang="en-US" sz="2000" b="1" i="0" u="none" strike="noStrike" cap="none" dirty="0" smtClean="0">
                <a:solidFill>
                  <a:schemeClr val="accent1"/>
                </a:solidFill>
                <a:latin typeface="Cambria" panose="02040503050406030204" pitchFamily="18" charset="0"/>
                <a:ea typeface="Cambria" panose="02040503050406030204" pitchFamily="18" charset="0"/>
                <a:cs typeface="Verdana" panose="020B0604030504040204"/>
                <a:sym typeface="Verdana" panose="020B0604030504040204"/>
              </a:rPr>
              <a:t>Name of the Program: </a:t>
            </a:r>
            <a:r>
              <a:rPr lang="en-US" sz="2000" b="1" i="0" u="none" strike="noStrike" cap="none" dirty="0" smtClean="0">
                <a:solidFill>
                  <a:schemeClr val="tx1"/>
                </a:solidFill>
                <a:latin typeface="Cambria" panose="02040503050406030204" pitchFamily="18" charset="0"/>
                <a:ea typeface="Cambria" panose="02040503050406030204" pitchFamily="18" charset="0"/>
                <a:cs typeface="Verdana" panose="020B0604030504040204"/>
                <a:sym typeface="Verdana" panose="020B0604030504040204"/>
              </a:rPr>
              <a:t>B.Tech CSE (Internet Of Things)</a:t>
            </a:r>
            <a:endParaRPr lang="en-US" sz="2000" b="1" i="0" u="none" strike="noStrike" cap="none" dirty="0" smtClean="0">
              <a:solidFill>
                <a:schemeClr val="accent1"/>
              </a:solidFill>
              <a:latin typeface="Cambria" panose="02040503050406030204" pitchFamily="18" charset="0"/>
              <a:ea typeface="Cambria" panose="02040503050406030204" pitchFamily="18" charset="0"/>
              <a:cs typeface="Verdana" panose="020B0604030504040204"/>
              <a:sym typeface="Verdana" panose="020B0604030504040204"/>
            </a:endParaRPr>
          </a:p>
          <a:p>
            <a:pPr marL="0" marR="0" lvl="0" indent="0" rtl="0">
              <a:spcBef>
                <a:spcPts val="0"/>
              </a:spcBef>
              <a:spcAft>
                <a:spcPts val="0"/>
              </a:spcAft>
              <a:buClr>
                <a:srgbClr val="17365D"/>
              </a:buClr>
              <a:buSzPct val="100000"/>
              <a:buFont typeface="Arial" panose="020B0604020202020204"/>
              <a:buNone/>
            </a:pPr>
            <a:r>
              <a:rPr lang="en-US" sz="2000" b="1" dirty="0" smtClean="0">
                <a:solidFill>
                  <a:schemeClr val="accent1"/>
                </a:solidFill>
                <a:latin typeface="Cambria" panose="02040503050406030204" pitchFamily="18" charset="0"/>
                <a:ea typeface="Cambria" panose="02040503050406030204" pitchFamily="18" charset="0"/>
                <a:cs typeface="Verdana" panose="020B0604030504040204"/>
                <a:sym typeface="Verdana" panose="020B0604030504040204"/>
              </a:rPr>
              <a:t>Name of the HoD: </a:t>
            </a:r>
            <a:r>
              <a:rPr lang="en-US" sz="2000" b="1" dirty="0" smtClean="0">
                <a:solidFill>
                  <a:schemeClr val="tx1"/>
                </a:solidFill>
                <a:latin typeface="Cambria" panose="02040503050406030204" pitchFamily="18" charset="0"/>
                <a:ea typeface="Cambria" panose="02040503050406030204" pitchFamily="18" charset="0"/>
                <a:cs typeface="Verdana" panose="020B0604030504040204"/>
                <a:sym typeface="Verdana" panose="020B0604030504040204"/>
              </a:rPr>
              <a:t>Dr. Anandaraj S P</a:t>
            </a:r>
            <a:endParaRPr lang="en-US" sz="2000" b="1" dirty="0" smtClean="0">
              <a:solidFill>
                <a:schemeClr val="tx1"/>
              </a:solidFill>
              <a:latin typeface="Cambria" panose="02040503050406030204" pitchFamily="18" charset="0"/>
              <a:ea typeface="Cambria" panose="02040503050406030204" pitchFamily="18" charset="0"/>
              <a:cs typeface="Verdana" panose="020B0604030504040204"/>
              <a:sym typeface="Verdana" panose="020B0604030504040204"/>
            </a:endParaRPr>
          </a:p>
          <a:p>
            <a:pPr marL="0" marR="0" lvl="0" indent="0" rtl="0">
              <a:spcBef>
                <a:spcPts val="0"/>
              </a:spcBef>
              <a:spcAft>
                <a:spcPts val="0"/>
              </a:spcAft>
              <a:buClr>
                <a:srgbClr val="17365D"/>
              </a:buClr>
              <a:buSzPct val="100000"/>
              <a:buFont typeface="Arial" panose="020B0604020202020204"/>
              <a:buNone/>
            </a:pPr>
            <a:r>
              <a:rPr lang="en-US" sz="2000" b="1" i="0" u="none" strike="noStrike" cap="none" dirty="0" smtClean="0">
                <a:solidFill>
                  <a:schemeClr val="accent1"/>
                </a:solidFill>
                <a:latin typeface="Cambria" panose="02040503050406030204" pitchFamily="18" charset="0"/>
                <a:ea typeface="Cambria" panose="02040503050406030204" pitchFamily="18" charset="0"/>
                <a:cs typeface="Verdana" panose="020B0604030504040204"/>
                <a:sym typeface="Verdana" panose="020B0604030504040204"/>
              </a:rPr>
              <a:t>Name of the Program Project Coordinator: </a:t>
            </a:r>
            <a:r>
              <a:rPr lang="en-US" sz="2000" b="1" dirty="0">
                <a:solidFill>
                  <a:schemeClr val="tx1"/>
                </a:solidFill>
                <a:latin typeface="Cambria" panose="02040503050406030204" pitchFamily="18" charset="0"/>
                <a:ea typeface="Cambria" panose="02040503050406030204" pitchFamily="18" charset="0"/>
                <a:cs typeface="Cambria" panose="02040503050406030204" pitchFamily="18" charset="0"/>
                <a:sym typeface="Verdana" panose="020B0604030504040204"/>
              </a:rPr>
              <a:t>Dr. Sharmasth Vali Y</a:t>
            </a:r>
            <a:endParaRPr lang="en-US" sz="2000" b="1" i="0" u="none" strike="noStrike" cap="none" dirty="0" smtClean="0">
              <a:solidFill>
                <a:schemeClr val="accent1"/>
              </a:solidFill>
              <a:latin typeface="Cambria" panose="02040503050406030204" pitchFamily="18" charset="0"/>
              <a:ea typeface="Cambria" panose="02040503050406030204" pitchFamily="18" charset="0"/>
              <a:cs typeface="Cambria" panose="02040503050406030204" pitchFamily="18" charset="0"/>
              <a:sym typeface="Verdana" panose="020B0604030504040204"/>
            </a:endParaRPr>
          </a:p>
          <a:p>
            <a:pPr lvl="0">
              <a:buClr>
                <a:srgbClr val="17365D"/>
              </a:buClr>
              <a:buSzPct val="100000"/>
            </a:pPr>
            <a:r>
              <a:rPr lang="en-US" sz="2000" b="1" dirty="0">
                <a:solidFill>
                  <a:schemeClr val="accent1"/>
                </a:solidFill>
                <a:latin typeface="Cambria" panose="02040503050406030204" pitchFamily="18" charset="0"/>
                <a:ea typeface="Cambria" panose="02040503050406030204" pitchFamily="18" charset="0"/>
                <a:cs typeface="Verdana" panose="020B0604030504040204"/>
                <a:sym typeface="Verdana" panose="020B0604030504040204"/>
              </a:rPr>
              <a:t>Name of the </a:t>
            </a:r>
            <a:r>
              <a:rPr lang="en-US" sz="2000" b="1" dirty="0" smtClean="0">
                <a:solidFill>
                  <a:schemeClr val="accent1"/>
                </a:solidFill>
                <a:latin typeface="Cambria" panose="02040503050406030204" pitchFamily="18" charset="0"/>
                <a:ea typeface="Cambria" panose="02040503050406030204" pitchFamily="18" charset="0"/>
                <a:cs typeface="Verdana" panose="020B0604030504040204"/>
                <a:sym typeface="Verdana" panose="020B0604030504040204"/>
              </a:rPr>
              <a:t>School </a:t>
            </a:r>
            <a:r>
              <a:rPr lang="en-US" sz="2000" b="1" dirty="0">
                <a:solidFill>
                  <a:schemeClr val="accent1"/>
                </a:solidFill>
                <a:latin typeface="Cambria" panose="02040503050406030204" pitchFamily="18" charset="0"/>
                <a:ea typeface="Cambria" panose="02040503050406030204" pitchFamily="18" charset="0"/>
                <a:cs typeface="Verdana" panose="020B0604030504040204"/>
                <a:sym typeface="Verdana" panose="020B0604030504040204"/>
              </a:rPr>
              <a:t>Project </a:t>
            </a:r>
            <a:r>
              <a:rPr lang="en-US" sz="2000" b="1" dirty="0" smtClean="0">
                <a:solidFill>
                  <a:schemeClr val="accent1"/>
                </a:solidFill>
                <a:latin typeface="Cambria" panose="02040503050406030204" pitchFamily="18" charset="0"/>
                <a:ea typeface="Cambria" panose="02040503050406030204" pitchFamily="18" charset="0"/>
                <a:cs typeface="Verdana" panose="020B0604030504040204"/>
                <a:sym typeface="Verdana" panose="020B0604030504040204"/>
              </a:rPr>
              <a:t>Coordinators: </a:t>
            </a:r>
            <a:r>
              <a:rPr lang="en-US" sz="2000" b="1" i="0" u="none" strike="noStrike" cap="none" dirty="0" smtClean="0">
                <a:solidFill>
                  <a:schemeClr val="tx1"/>
                </a:solidFill>
                <a:latin typeface="Cambria" panose="02040503050406030204" pitchFamily="18" charset="0"/>
                <a:ea typeface="Cambria" panose="02040503050406030204" pitchFamily="18" charset="0"/>
                <a:cs typeface="Verdana" panose="020B0604030504040204"/>
                <a:sym typeface="Verdana" panose="020B0604030504040204"/>
              </a:rPr>
              <a:t>Dr. Sampath A K /  Mr. Md Ziaur Rahman</a:t>
            </a:r>
            <a:endParaRPr sz="2000" b="1" i="0" u="none" strike="noStrike" cap="none" dirty="0">
              <a:solidFill>
                <a:schemeClr val="tx1"/>
              </a:solidFill>
              <a:latin typeface="Cambria" panose="02040503050406030204" pitchFamily="18" charset="0"/>
              <a:ea typeface="Cambria" panose="02040503050406030204" pitchFamily="18" charset="0"/>
              <a:cs typeface="Verdana" panose="020B0604030504040204"/>
              <a:sym typeface="Verdana" panose="020B06040305040402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ambria" panose="02040503050406030204" pitchFamily="18" charset="0"/>
                <a:ea typeface="Cambria" panose="02040503050406030204" pitchFamily="18" charset="0"/>
                <a:cs typeface="Cambria" panose="02040503050406030204" pitchFamily="18" charset="0"/>
              </a:rPr>
              <a:t>Timeline of Project</a:t>
            </a:r>
            <a:endParaRPr lang="en-US" dirty="0">
              <a:latin typeface="Cambria" panose="02040503050406030204" pitchFamily="18" charset="0"/>
              <a:ea typeface="Cambria" panose="02040503050406030204" pitchFamily="18" charset="0"/>
              <a:cs typeface="Cambria" panose="02040503050406030204" pitchFamily="18" charset="0"/>
            </a:endParaRPr>
          </a:p>
        </p:txBody>
      </p:sp>
      <p:pic>
        <p:nvPicPr>
          <p:cNvPr id="5" name="Picture 4"/>
          <p:cNvPicPr>
            <a:picLocks noChangeAspect="1"/>
          </p:cNvPicPr>
          <p:nvPr/>
        </p:nvPicPr>
        <p:blipFill>
          <a:blip r:embed="rId1"/>
          <a:stretch>
            <a:fillRect/>
          </a:stretch>
        </p:blipFill>
        <p:spPr>
          <a:xfrm>
            <a:off x="812801" y="1062761"/>
            <a:ext cx="9463088" cy="4759541"/>
          </a:xfrm>
          <a:prstGeom prst="rect">
            <a:avLst/>
          </a:prstGeom>
        </p:spPr>
      </p:pic>
      <p:sp>
        <p:nvSpPr>
          <p:cNvPr id="4" name="Text Box 3"/>
          <p:cNvSpPr txBox="1"/>
          <p:nvPr/>
        </p:nvSpPr>
        <p:spPr>
          <a:xfrm>
            <a:off x="4114800" y="5915025"/>
            <a:ext cx="4064000" cy="368300"/>
          </a:xfrm>
          <a:prstGeom prst="rect">
            <a:avLst/>
          </a:prstGeom>
          <a:noFill/>
        </p:spPr>
        <p:txBody>
          <a:bodyPr wrap="square" rtlCol="0">
            <a:spAutoFit/>
          </a:bodyPr>
          <a:p>
            <a:pPr algn="ctr"/>
            <a:r>
              <a:rPr lang="en-US" altLang="en-GB" sz="1800" b="1">
                <a:latin typeface="Cambria" panose="02040503050406030204" pitchFamily="18" charset="0"/>
                <a:cs typeface="Cambria" panose="02040503050406030204" pitchFamily="18" charset="0"/>
              </a:rPr>
              <a:t>Figure: 2 Time Line By Gantt Chart</a:t>
            </a:r>
            <a:endParaRPr lang="en-US" altLang="en-GB" sz="1800" b="1">
              <a:latin typeface="Cambria" panose="02040503050406030204" pitchFamily="18" charset="0"/>
              <a:cs typeface="Cambria" panose="020405030504060302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GB" dirty="0">
                <a:latin typeface="Times New Roman" panose="02020603050405020304" pitchFamily="18" charset="0"/>
                <a:cs typeface="Times New Roman" panose="02020603050405020304" pitchFamily="18" charset="0"/>
                <a:sym typeface="+mn-ea"/>
              </a:rPr>
              <a:t>Expected Outcomes</a:t>
            </a:r>
            <a:endParaRPr lang="en-GB" altLang="en-US"/>
          </a:p>
        </p:txBody>
      </p:sp>
      <p:sp>
        <p:nvSpPr>
          <p:cNvPr id="3" name="Text Placeholder 2"/>
          <p:cNvSpPr>
            <a:spLocks noGrp="1"/>
          </p:cNvSpPr>
          <p:nvPr>
            <p:ph type="body" idx="1"/>
          </p:nvPr>
        </p:nvSpPr>
        <p:spPr>
          <a:xfrm>
            <a:off x="812800" y="1384300"/>
            <a:ext cx="10668000" cy="4445000"/>
          </a:xfrm>
        </p:spPr>
        <p:txBody>
          <a:bodyPr/>
          <a:p>
            <a:r>
              <a:rPr lang="en-US" altLang="en-GB" sz="2000">
                <a:latin typeface="Times New Roman" panose="02020603050405020304" pitchFamily="18" charset="0"/>
                <a:cs typeface="Times New Roman" panose="02020603050405020304" pitchFamily="18" charset="0"/>
              </a:rPr>
              <a:t>Enhanced Local Commerce</a:t>
            </a:r>
            <a:endParaRPr lang="en-US" altLang="en-GB" sz="2000">
              <a:latin typeface="Times New Roman" panose="02020603050405020304" pitchFamily="18" charset="0"/>
              <a:cs typeface="Times New Roman" panose="02020603050405020304" pitchFamily="18" charset="0"/>
            </a:endParaRPr>
          </a:p>
          <a:p>
            <a:r>
              <a:rPr lang="en-US" altLang="en-GB" sz="2000">
                <a:latin typeface="Times New Roman" panose="02020603050405020304" pitchFamily="18" charset="0"/>
                <a:cs typeface="Times New Roman" panose="02020603050405020304" pitchFamily="18" charset="0"/>
              </a:rPr>
              <a:t>Efficient Product Request Process</a:t>
            </a:r>
            <a:endParaRPr lang="en-US" altLang="en-GB" sz="2000">
              <a:latin typeface="Times New Roman" panose="02020603050405020304" pitchFamily="18" charset="0"/>
              <a:cs typeface="Times New Roman" panose="02020603050405020304" pitchFamily="18" charset="0"/>
            </a:endParaRPr>
          </a:p>
          <a:p>
            <a:r>
              <a:rPr lang="en-US" altLang="en-GB" sz="2000">
                <a:latin typeface="Times New Roman" panose="02020603050405020304" pitchFamily="18" charset="0"/>
                <a:cs typeface="Times New Roman" panose="02020603050405020304" pitchFamily="18" charset="0"/>
              </a:rPr>
              <a:t>Multilingual Support for Broader Accessibility</a:t>
            </a:r>
            <a:endParaRPr lang="en-US" altLang="en-GB" sz="2000">
              <a:latin typeface="Times New Roman" panose="02020603050405020304" pitchFamily="18" charset="0"/>
              <a:cs typeface="Times New Roman" panose="02020603050405020304" pitchFamily="18" charset="0"/>
            </a:endParaRPr>
          </a:p>
          <a:p>
            <a:r>
              <a:rPr lang="en-US" altLang="en-GB" sz="2000">
                <a:latin typeface="Times New Roman" panose="02020603050405020304" pitchFamily="18" charset="0"/>
                <a:cs typeface="Times New Roman" panose="02020603050405020304" pitchFamily="18" charset="0"/>
              </a:rPr>
              <a:t>Location-Based Seller Notifications</a:t>
            </a:r>
            <a:endParaRPr lang="en-US" altLang="en-GB" sz="2000">
              <a:latin typeface="Times New Roman" panose="02020603050405020304" pitchFamily="18" charset="0"/>
              <a:cs typeface="Times New Roman" panose="02020603050405020304" pitchFamily="18" charset="0"/>
            </a:endParaRPr>
          </a:p>
          <a:p>
            <a:r>
              <a:rPr lang="en-US" altLang="en-GB" sz="2000">
                <a:latin typeface="Times New Roman" panose="02020603050405020304" pitchFamily="18" charset="0"/>
                <a:cs typeface="Times New Roman" panose="02020603050405020304" pitchFamily="18" charset="0"/>
              </a:rPr>
              <a:t>Improved Buyer-Seller Communication</a:t>
            </a:r>
            <a:endParaRPr lang="en-US" altLang="en-GB" sz="2000">
              <a:latin typeface="Times New Roman" panose="02020603050405020304" pitchFamily="18" charset="0"/>
              <a:cs typeface="Times New Roman" panose="02020603050405020304" pitchFamily="18" charset="0"/>
            </a:endParaRPr>
          </a:p>
          <a:p>
            <a:r>
              <a:rPr lang="en-US" altLang="en-GB" sz="2000">
                <a:latin typeface="Times New Roman" panose="02020603050405020304" pitchFamily="18" charset="0"/>
                <a:cs typeface="Times New Roman" panose="02020603050405020304" pitchFamily="18" charset="0"/>
              </a:rPr>
              <a:t>Optimized User Experience Through Proximity Detection</a:t>
            </a:r>
            <a:endParaRPr lang="en-US" altLang="en-GB" sz="2000">
              <a:latin typeface="Times New Roman" panose="02020603050405020304" pitchFamily="18" charset="0"/>
              <a:cs typeface="Times New Roman" panose="02020603050405020304" pitchFamily="18" charset="0"/>
            </a:endParaRPr>
          </a:p>
          <a:p>
            <a:r>
              <a:rPr lang="en-US" altLang="en-GB" sz="2000">
                <a:latin typeface="Times New Roman" panose="02020603050405020304" pitchFamily="18" charset="0"/>
                <a:cs typeface="Times New Roman" panose="02020603050405020304" pitchFamily="18" charset="0"/>
              </a:rPr>
              <a:t>Increased Sales Opportunities for Sellers</a:t>
            </a:r>
            <a:endParaRPr lang="en-US" altLang="en-GB" sz="2000">
              <a:latin typeface="Times New Roman" panose="02020603050405020304" pitchFamily="18" charset="0"/>
              <a:cs typeface="Times New Roman" panose="02020603050405020304" pitchFamily="18" charset="0"/>
            </a:endParaRPr>
          </a:p>
          <a:p>
            <a:r>
              <a:rPr lang="en-US" altLang="en-GB" sz="2000">
                <a:latin typeface="Times New Roman" panose="02020603050405020304" pitchFamily="18" charset="0"/>
                <a:cs typeface="Times New Roman" panose="02020603050405020304" pitchFamily="18" charset="0"/>
              </a:rPr>
              <a:t>User Empowerment and Satisfaction</a:t>
            </a:r>
            <a:endParaRPr lang="en-US" altLang="en-GB" sz="2000">
              <a:latin typeface="Times New Roman" panose="02020603050405020304" pitchFamily="18" charset="0"/>
              <a:cs typeface="Times New Roman" panose="02020603050405020304" pitchFamily="18" charset="0"/>
            </a:endParaRPr>
          </a:p>
          <a:p>
            <a:r>
              <a:rPr lang="en-US" altLang="en-GB" sz="2000">
                <a:latin typeface="Times New Roman" panose="02020603050405020304" pitchFamily="18" charset="0"/>
                <a:cs typeface="Times New Roman" panose="02020603050405020304" pitchFamily="18" charset="0"/>
              </a:rPr>
              <a:t>Bridging the Urban-Rural Market Gap</a:t>
            </a:r>
            <a:endParaRPr lang="en-US" altLang="en-GB" sz="2000">
              <a:latin typeface="Times New Roman" panose="02020603050405020304" pitchFamily="18" charset="0"/>
              <a:cs typeface="Times New Roman" panose="02020603050405020304" pitchFamily="18" charset="0"/>
            </a:endParaRPr>
          </a:p>
          <a:p>
            <a:r>
              <a:rPr lang="en-US" altLang="en-GB" sz="2000">
                <a:latin typeface="Times New Roman" panose="02020603050405020304" pitchFamily="18" charset="0"/>
                <a:cs typeface="Times New Roman" panose="02020603050405020304" pitchFamily="18" charset="0"/>
              </a:rPr>
              <a:t>Scalable Model for Regional Marketplaces</a:t>
            </a:r>
            <a:endParaRPr lang="en-US" altLang="en-GB" sz="2000">
              <a:latin typeface="Times New Roman" panose="02020603050405020304" pitchFamily="18"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en-GB"/>
              <a:t>Conclusion</a:t>
            </a:r>
            <a:endParaRPr lang="en-US" altLang="en-GB"/>
          </a:p>
        </p:txBody>
      </p:sp>
      <p:sp>
        <p:nvSpPr>
          <p:cNvPr id="3" name="Text Placeholder 2"/>
          <p:cNvSpPr>
            <a:spLocks noGrp="1"/>
          </p:cNvSpPr>
          <p:nvPr>
            <p:ph type="body" idx="1"/>
          </p:nvPr>
        </p:nvSpPr>
        <p:spPr>
          <a:xfrm>
            <a:off x="812800" y="1143000"/>
            <a:ext cx="10668000" cy="3835400"/>
          </a:xfrm>
        </p:spPr>
        <p:txBody>
          <a:bodyPr>
            <a:normAutofit/>
          </a:bodyPr>
          <a:p>
            <a:pPr marL="76200" indent="0" algn="just">
              <a:buNone/>
            </a:pPr>
            <a:r>
              <a:rPr lang="en-US" altLang="en-GB" sz="2000">
                <a:latin typeface="Times New Roman" panose="02020603050405020304" pitchFamily="18" charset="0"/>
                <a:cs typeface="Times New Roman" panose="02020603050405020304" pitchFamily="18" charset="0"/>
              </a:rPr>
              <a:t>In conclusion, the proposed system significantly enhances local commerce by leveraging location-based technology and multilingual support to create a seamless and inclusive user experience. By allowing users to discover nearby sellers and directly request products, the platform fosters real-time, efficient interactions that are both convenient and practical. The integration of multiple language options ensures broader accessibility, overcoming communication barriers that often hinder transactions in diverse communities. Furthermore, the smart notification system—activated when sellers are within 40 km radius—adds a layer of immediacy and relevance, ensuring timely engagement between buyers and sellers. Overall, this innovative solution bridges the gap between local demand and supply while promoting inclusive, technology-driven market participation.</a:t>
            </a:r>
            <a:endParaRPr lang="en-US" altLang="en-GB" sz="2000">
              <a:latin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ea typeface="Cambria" panose="02040503050406030204" pitchFamily="18" charset="0"/>
                <a:cs typeface="Times New Roman" panose="02020603050405020304" pitchFamily="18" charset="0"/>
              </a:rPr>
              <a:t>References</a:t>
            </a:r>
            <a:r>
              <a:rPr lang="en-US" dirty="0">
                <a:latin typeface="Cambria" panose="02040503050406030204" pitchFamily="18" charset="0"/>
                <a:ea typeface="Cambria" panose="02040503050406030204" pitchFamily="18" charset="0"/>
              </a:rPr>
              <a:t>:</a:t>
            </a:r>
            <a:endParaRPr lang="en-US" dirty="0">
              <a:latin typeface="Cambria" panose="02040503050406030204" pitchFamily="18" charset="0"/>
              <a:ea typeface="Cambria" panose="02040503050406030204" pitchFamily="18" charset="0"/>
            </a:endParaRPr>
          </a:p>
        </p:txBody>
      </p:sp>
      <p:sp>
        <p:nvSpPr>
          <p:cNvPr id="3" name="Text Placeholder 2"/>
          <p:cNvSpPr>
            <a:spLocks noGrp="1"/>
          </p:cNvSpPr>
          <p:nvPr>
            <p:ph type="body" idx="1"/>
          </p:nvPr>
        </p:nvSpPr>
        <p:spPr>
          <a:xfrm>
            <a:off x="685800" y="1041400"/>
            <a:ext cx="10934700" cy="5518150"/>
          </a:xfrm>
        </p:spPr>
        <p:txBody>
          <a:bodyPr>
            <a:normAutofit fontScale="50000"/>
          </a:bodyPr>
          <a:lstStyle/>
          <a:p>
            <a:pPr marL="152400" indent="0" algn="just">
              <a:spcBef>
                <a:spcPts val="0"/>
              </a:spcBef>
              <a:buNone/>
            </a:pPr>
            <a:r>
              <a:rPr lang="en-US" altLang="en-GB" sz="28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[1]</a:t>
            </a:r>
            <a:r>
              <a:rPr lang="en-IN" altLang="en-US" sz="28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 </a:t>
            </a:r>
            <a:r>
              <a:rPr lang="en-US" altLang="en-GB" sz="28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Chang, H.-H., &amp; Meyerhoefer, C.D. (2020). COVID-19 and the demand for online food shopping services: Empirical evidence from Taiwan. American Journal of Agricultural Economics, 103(2), 448–465. 2020– "Android App to Connect Farmers to Retailers and Food Processing Industry." IEEE Xplore. Available at: https://ieeexplore.ieee.org/document/9034434.</a:t>
            </a:r>
            <a:endParaRPr lang="en-US" altLang="en-GB" sz="28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Arial" panose="020B0604020202020204"/>
            </a:endParaRPr>
          </a:p>
          <a:p>
            <a:pPr marL="152400" indent="0" algn="just">
              <a:spcBef>
                <a:spcPts val="0"/>
              </a:spcBef>
              <a:buNone/>
            </a:pPr>
            <a:r>
              <a:rPr lang="en-US" altLang="en-GB" sz="28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[2]IEEE Xplore. (2020). Android App to Connect Farmers to Retailers and Food Processing Industry. Available at: https://ieeexplore.ieee.org/document/9034434. </a:t>
            </a:r>
            <a:endParaRPr lang="en-US" altLang="en-GB" sz="28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Arial" panose="020B0604020202020204"/>
            </a:endParaRPr>
          </a:p>
          <a:p>
            <a:pPr marL="152400" indent="0" algn="just">
              <a:spcBef>
                <a:spcPts val="0"/>
              </a:spcBef>
              <a:buNone/>
            </a:pPr>
            <a:r>
              <a:rPr lang="en-US" altLang="en-GB" sz="28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[3]Saxena, S., &amp; Limbad, A. (2021). Consumption change of household food habits pre and post lockdown during COVID-19: A perspective study of Gujarat and Maharashtra. Global Journal of Interdisciplinary Studies, 4(1), 16–36.</a:t>
            </a:r>
            <a:endParaRPr lang="en-US" altLang="en-GB" sz="28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Arial" panose="020B0604020202020204"/>
            </a:endParaRPr>
          </a:p>
          <a:p>
            <a:pPr marL="152400" indent="0" algn="just">
              <a:spcBef>
                <a:spcPts val="0"/>
              </a:spcBef>
              <a:buNone/>
            </a:pPr>
            <a:r>
              <a:rPr lang="en-US" altLang="en-GB" sz="28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[4]Zhao, L., Zhang, Y., &amp; Zhang, H. (2022). Research on the impact of digital literacy on farmer households' green cooking energy consumption: Evidence from rural China. International Journal of Environmental Research and Public Health, 19(13464).</a:t>
            </a:r>
            <a:endParaRPr lang="en-US" altLang="en-GB" sz="28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Arial" panose="020B0604020202020204"/>
            </a:endParaRPr>
          </a:p>
          <a:p>
            <a:pPr marL="152400" indent="0" algn="just">
              <a:spcBef>
                <a:spcPts val="0"/>
              </a:spcBef>
              <a:buNone/>
            </a:pPr>
            <a:r>
              <a:rPr lang="en-US" altLang="en-GB" sz="28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[5]Manocha, S., Bhullar, P.S., &amp; Sachdeva, T. (2023). Factors determining the investment behaviour of farmers—The moderating role of socioeconomic demographics. Journal of Indian Business Research.</a:t>
            </a:r>
            <a:endParaRPr lang="en-US" altLang="en-GB" sz="28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Arial" panose="020B0604020202020204"/>
            </a:endParaRPr>
          </a:p>
          <a:p>
            <a:pPr marL="152400" indent="0" algn="just">
              <a:spcBef>
                <a:spcPts val="0"/>
              </a:spcBef>
              <a:buNone/>
            </a:pPr>
            <a:r>
              <a:rPr lang="en-US" altLang="en-GB" sz="28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[6]IEEE Xplore. (2023). Smart Kisan: A Mobile App for Farmers' Assistance in Agricultural Activities. Available at: https://ieeexplore.ieee.org/document/10199471.</a:t>
            </a:r>
            <a:endParaRPr lang="en-US" altLang="en-GB" sz="28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Arial" panose="020B0604020202020204"/>
            </a:endParaRPr>
          </a:p>
          <a:p>
            <a:pPr marL="152400" indent="0" algn="just">
              <a:spcBef>
                <a:spcPts val="0"/>
              </a:spcBef>
              <a:buNone/>
            </a:pPr>
            <a:r>
              <a:rPr lang="en-US" altLang="en-GB" sz="28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[7] Hinojosa, C., Sanchez, K., Camacho, A., &amp; Arguello, H. (2023). AgroTIC: Bridging the gap between farmers, agronomists, and merchants through smartphones and machine learning. arXiv preprint, arXiv:2305.12418. Available at: https://arxiv.org/abs/2305.12418.</a:t>
            </a:r>
            <a:endParaRPr lang="en-US" altLang="en-GB" sz="28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Arial" panose="020B0604020202020204"/>
            </a:endParaRPr>
          </a:p>
          <a:p>
            <a:pPr marL="152400" indent="0" algn="just">
              <a:spcBef>
                <a:spcPts val="0"/>
              </a:spcBef>
              <a:buNone/>
            </a:pPr>
            <a:r>
              <a:rPr lang="en-US" altLang="en-GB" sz="28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[8]Kumar, R. (2023). Farmers' use of the mobile phone for accessing agricultural information in Haryana: An analytical study. Open Information Science. Available at: https://www.degruyter.com/document/doi/10.1515/opis-2023-0031/html.</a:t>
            </a:r>
            <a:endParaRPr lang="en-US" altLang="en-GB" sz="28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Arial" panose="020B0604020202020204"/>
            </a:endParaRPr>
          </a:p>
          <a:p>
            <a:pPr marL="152400" indent="0" algn="just">
              <a:spcBef>
                <a:spcPts val="0"/>
              </a:spcBef>
              <a:buNone/>
            </a:pPr>
            <a:r>
              <a:rPr lang="en-US" altLang="en-GB" sz="28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[9]Agriculture &amp; Food Security. (2023). Is agricultural digitization a reality among smallholder farmers in Sub-Saharan Africa? Unpacking the digital agricultural paradox.</a:t>
            </a:r>
            <a:endParaRPr lang="en-US" altLang="en-GB" sz="28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Arial" panose="020B0604020202020204"/>
            </a:endParaRPr>
          </a:p>
          <a:p>
            <a:pPr marL="152400" indent="0" algn="just">
              <a:spcBef>
                <a:spcPts val="0"/>
              </a:spcBef>
              <a:buNone/>
            </a:pPr>
            <a:r>
              <a:rPr lang="en-IN" altLang="en-US" sz="28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[10]</a:t>
            </a:r>
            <a:r>
              <a:rPr lang="en-US" altLang="en-GB" sz="28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Mdoda, L., Christian, M., &amp; Agbugba, I. (2024). Use of information systems (mobile phone app) for enhancing smallholder farmers' productivity in Eastern Cape Province, South Africa: Implications on food security. Journal of the Knowledge Economy, 15, 1993–2009. Available at: https://link.springer.com/article/10.1007/s13132-024-01478-x.</a:t>
            </a:r>
            <a:endParaRPr lang="en-US"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GB" dirty="0">
                <a:latin typeface="Times New Roman" panose="02020603050405020304" pitchFamily="18" charset="0"/>
                <a:cs typeface="Times New Roman" panose="02020603050405020304" pitchFamily="18" charset="0"/>
                <a:sym typeface="+mn-ea"/>
              </a:rPr>
              <a:t>PUBLICATION DETAILS</a:t>
            </a:r>
            <a:endParaRPr lang="en-GB" altLang="en-US"/>
          </a:p>
        </p:txBody>
      </p:sp>
      <p:sp>
        <p:nvSpPr>
          <p:cNvPr id="3" name="Text Placeholder 2"/>
          <p:cNvSpPr>
            <a:spLocks noGrp="1"/>
          </p:cNvSpPr>
          <p:nvPr>
            <p:ph type="body" idx="1"/>
          </p:nvPr>
        </p:nvSpPr>
        <p:spPr/>
        <p:txBody>
          <a:bodyPr/>
          <a:p>
            <a:pPr marL="76200" indent="0">
              <a:buNone/>
            </a:pPr>
            <a:r>
              <a:rPr lang="en-IN" altLang="en-US" sz="2000" dirty="0">
                <a:latin typeface="Times New Roman" panose="02020603050405020304" pitchFamily="18" charset="0"/>
                <a:ea typeface="Cambria" panose="02040503050406030204" pitchFamily="18" charset="0"/>
                <a:cs typeface="Times New Roman" panose="02020603050405020304" pitchFamily="18" charset="0"/>
                <a:sym typeface="+mn-ea"/>
              </a:rPr>
              <a:t>Below are the certificates of publication in the IJIRT Journal:</a:t>
            </a:r>
            <a:endParaRPr lang="en-IN" altLang="en-US" sz="2000" dirty="0">
              <a:latin typeface="Times New Roman" panose="02020603050405020304" pitchFamily="18" charset="0"/>
              <a:ea typeface="Cambria" panose="02040503050406030204" pitchFamily="18" charset="0"/>
              <a:cs typeface="Times New Roman" panose="02020603050405020304" pitchFamily="18" charset="0"/>
            </a:endParaRPr>
          </a:p>
          <a:p>
            <a:pPr marL="76200" indent="0">
              <a:buNone/>
            </a:pPr>
            <a:endParaRPr lang="en-GB" altLang="en-US" sz="2000"/>
          </a:p>
          <a:p>
            <a:pPr marL="76200" indent="0">
              <a:buNone/>
            </a:pPr>
            <a:endParaRPr lang="en-GB" altLang="en-US" sz="2000"/>
          </a:p>
        </p:txBody>
      </p:sp>
      <p:pic>
        <p:nvPicPr>
          <p:cNvPr id="43" name="Picture 43" descr="Screenshot 2025-04-13 141415"/>
          <p:cNvPicPr>
            <a:picLocks noChangeAspect="1"/>
          </p:cNvPicPr>
          <p:nvPr/>
        </p:nvPicPr>
        <p:blipFill>
          <a:blip r:embed="rId1"/>
          <a:stretch>
            <a:fillRect/>
          </a:stretch>
        </p:blipFill>
        <p:spPr>
          <a:xfrm>
            <a:off x="494983" y="1621790"/>
            <a:ext cx="5668645" cy="3995420"/>
          </a:xfrm>
          <a:prstGeom prst="rect">
            <a:avLst/>
          </a:prstGeom>
        </p:spPr>
      </p:pic>
      <p:pic>
        <p:nvPicPr>
          <p:cNvPr id="46" name="Picture 46" descr="Screenshot 2025-04-13 141344"/>
          <p:cNvPicPr>
            <a:picLocks noChangeAspect="1"/>
          </p:cNvPicPr>
          <p:nvPr/>
        </p:nvPicPr>
        <p:blipFill>
          <a:blip r:embed="rId2"/>
          <a:stretch>
            <a:fillRect/>
          </a:stretch>
        </p:blipFill>
        <p:spPr>
          <a:xfrm>
            <a:off x="6163628" y="1621790"/>
            <a:ext cx="5663565" cy="397637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GB" dirty="0">
                <a:latin typeface="Times New Roman" panose="02020603050405020304" pitchFamily="18" charset="0"/>
                <a:cs typeface="Times New Roman" panose="02020603050405020304" pitchFamily="18" charset="0"/>
                <a:sym typeface="+mn-ea"/>
              </a:rPr>
              <a:t>PUBLICATION DETAILS</a:t>
            </a:r>
            <a:endParaRPr lang="en-GB" altLang="en-US"/>
          </a:p>
        </p:txBody>
      </p:sp>
      <p:sp>
        <p:nvSpPr>
          <p:cNvPr id="3" name="Text Placeholder 2"/>
          <p:cNvSpPr>
            <a:spLocks noGrp="1"/>
          </p:cNvSpPr>
          <p:nvPr>
            <p:ph type="body" idx="1"/>
          </p:nvPr>
        </p:nvSpPr>
        <p:spPr/>
        <p:txBody>
          <a:bodyPr/>
          <a:p>
            <a:pPr marL="76200" indent="0">
              <a:buNone/>
            </a:pPr>
            <a:endParaRPr lang="en-GB" altLang="en-US" sz="2000"/>
          </a:p>
          <a:p>
            <a:pPr marL="76200" indent="0">
              <a:buNone/>
            </a:pPr>
            <a:endParaRPr lang="en-GB" altLang="en-US" sz="2000"/>
          </a:p>
        </p:txBody>
      </p:sp>
      <p:pic>
        <p:nvPicPr>
          <p:cNvPr id="47" name="Picture 47" descr="Screenshot 2025-04-13 141315"/>
          <p:cNvPicPr>
            <a:picLocks noChangeAspect="1"/>
          </p:cNvPicPr>
          <p:nvPr/>
        </p:nvPicPr>
        <p:blipFill>
          <a:blip r:embed="rId1"/>
          <a:stretch>
            <a:fillRect/>
          </a:stretch>
        </p:blipFill>
        <p:spPr>
          <a:xfrm>
            <a:off x="502285" y="1621473"/>
            <a:ext cx="5661660" cy="3971925"/>
          </a:xfrm>
          <a:prstGeom prst="rect">
            <a:avLst/>
          </a:prstGeom>
        </p:spPr>
      </p:pic>
      <p:pic>
        <p:nvPicPr>
          <p:cNvPr id="48" name="Picture 48" descr="Screenshot 2025-04-13 141440"/>
          <p:cNvPicPr>
            <a:picLocks noChangeAspect="1"/>
          </p:cNvPicPr>
          <p:nvPr/>
        </p:nvPicPr>
        <p:blipFill>
          <a:blip r:embed="rId2"/>
          <a:stretch>
            <a:fillRect/>
          </a:stretch>
        </p:blipFill>
        <p:spPr>
          <a:xfrm>
            <a:off x="6163628" y="1584325"/>
            <a:ext cx="5674995" cy="400939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GB" dirty="0">
                <a:latin typeface="Times New Roman" panose="02020603050405020304" pitchFamily="18" charset="0"/>
                <a:cs typeface="Times New Roman" panose="02020603050405020304" pitchFamily="18" charset="0"/>
                <a:sym typeface="+mn-ea"/>
              </a:rPr>
              <a:t>PUBLICATION DETAILS</a:t>
            </a:r>
            <a:endParaRPr lang="en-GB" altLang="en-US"/>
          </a:p>
        </p:txBody>
      </p:sp>
      <p:sp>
        <p:nvSpPr>
          <p:cNvPr id="3" name="Text Placeholder 2"/>
          <p:cNvSpPr>
            <a:spLocks noGrp="1"/>
          </p:cNvSpPr>
          <p:nvPr>
            <p:ph type="body" idx="1"/>
          </p:nvPr>
        </p:nvSpPr>
        <p:spPr/>
        <p:txBody>
          <a:bodyPr/>
          <a:p>
            <a:pPr marL="76200" indent="0">
              <a:buNone/>
            </a:pPr>
            <a:endParaRPr lang="en-GB" altLang="en-US" sz="2000"/>
          </a:p>
          <a:p>
            <a:pPr marL="76200" indent="0">
              <a:buNone/>
            </a:pPr>
            <a:endParaRPr lang="en-GB" altLang="en-US" sz="2000"/>
          </a:p>
        </p:txBody>
      </p:sp>
      <p:pic>
        <p:nvPicPr>
          <p:cNvPr id="4" name="Picture 3"/>
          <p:cNvPicPr>
            <a:picLocks noChangeAspect="1"/>
          </p:cNvPicPr>
          <p:nvPr/>
        </p:nvPicPr>
        <p:blipFill>
          <a:blip r:embed="rId1"/>
          <a:stretch>
            <a:fillRect/>
          </a:stretch>
        </p:blipFill>
        <p:spPr>
          <a:xfrm>
            <a:off x="493395" y="1598930"/>
            <a:ext cx="5670550" cy="4032250"/>
          </a:xfrm>
          <a:prstGeom prst="rect">
            <a:avLst/>
          </a:prstGeom>
        </p:spPr>
      </p:pic>
      <p:pic>
        <p:nvPicPr>
          <p:cNvPr id="50" name="Picture 50" descr="Screenshot 2025-04-13 141524"/>
          <p:cNvPicPr>
            <a:picLocks noChangeAspect="1"/>
          </p:cNvPicPr>
          <p:nvPr/>
        </p:nvPicPr>
        <p:blipFill>
          <a:blip r:embed="rId2"/>
          <a:stretch>
            <a:fillRect/>
          </a:stretch>
        </p:blipFill>
        <p:spPr>
          <a:xfrm>
            <a:off x="6163628" y="1619568"/>
            <a:ext cx="5676265" cy="401129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pic>
        <p:nvPicPr>
          <p:cNvPr id="5" name="Picture 4"/>
          <p:cNvPicPr>
            <a:picLocks noChangeAspect="1"/>
          </p:cNvPicPr>
          <p:nvPr/>
        </p:nvPicPr>
        <p:blipFill>
          <a:blip r:embed="rId1"/>
          <a:stretch>
            <a:fillRect/>
          </a:stretch>
        </p:blipFill>
        <p:spPr>
          <a:xfrm>
            <a:off x="4082811" y="1441315"/>
            <a:ext cx="3893305" cy="393547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en-GB">
                <a:latin typeface="Times New Roman" panose="02020603050405020304" pitchFamily="18" charset="0"/>
                <a:cs typeface="Times New Roman" panose="02020603050405020304" pitchFamily="18" charset="0"/>
              </a:rPr>
              <a:t>Introduction</a:t>
            </a:r>
            <a:endParaRPr lang="en-US" altLang="en-GB">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a:xfrm>
            <a:off x="812800" y="895350"/>
            <a:ext cx="7327900" cy="5067300"/>
          </a:xfrm>
        </p:spPr>
        <p:txBody>
          <a:bodyPr>
            <a:noAutofit/>
          </a:bodyPr>
          <a:p>
            <a:pPr marL="76200" indent="0" algn="just">
              <a:lnSpc>
                <a:spcPct val="100000"/>
              </a:lnSpc>
              <a:spcAft>
                <a:spcPts val="200"/>
              </a:spcAft>
              <a:buNone/>
            </a:pPr>
            <a:r>
              <a:rPr lang="en-US" altLang="en-GB" sz="1600">
                <a:latin typeface="Times New Roman" panose="02020603050405020304" pitchFamily="18" charset="0"/>
                <a:cs typeface="Times New Roman" panose="02020603050405020304" pitchFamily="18" charset="0"/>
              </a:rPr>
              <a:t>Agriculture is the backbone of numerous economies, with sustenance and livelihood for much of the population. Traditional supply chains, however, tend to include several intermediaries, with consumers paying higher costs and farmers getting lower margins. The absence of direct access to markets causes issues like price manipulation, delayed payments, and lack of visibility for small farmers. In order to overcome these issues, this project aims to create an integrated digital platform that fills the gap between consumers and farmers, facilitating direct transactions for produce.</a:t>
            </a:r>
            <a:endParaRPr lang="en-US" altLang="en-GB" sz="1600">
              <a:latin typeface="Times New Roman" panose="02020603050405020304" pitchFamily="18" charset="0"/>
              <a:cs typeface="Times New Roman" panose="02020603050405020304" pitchFamily="18" charset="0"/>
            </a:endParaRPr>
          </a:p>
          <a:p>
            <a:pPr marL="76200" indent="0" algn="just">
              <a:lnSpc>
                <a:spcPct val="100000"/>
              </a:lnSpc>
              <a:spcAft>
                <a:spcPts val="200"/>
              </a:spcAft>
              <a:buNone/>
            </a:pPr>
            <a:r>
              <a:rPr lang="en-US" altLang="en-GB" sz="1600">
                <a:latin typeface="Times New Roman" panose="02020603050405020304" pitchFamily="18" charset="0"/>
                <a:cs typeface="Times New Roman" panose="02020603050405020304" pitchFamily="18" charset="0"/>
              </a:rPr>
              <a:t>The suggested mobile app is to enable smooth communication between farmers and consumers through providing an easy-to-use interface to buy farm produce directly from the farmers. The site incorporates safe online payment modes, real-time stock updates, and strong user and farmer profile management capabilities. By removing redundant middlemen, the app enables farmers to be paid a decent price for their produce while ensuring consumers get fresh and cheap produce.</a:t>
            </a:r>
            <a:endParaRPr lang="en-US" altLang="en-GB" sz="1600">
              <a:latin typeface="Times New Roman" panose="02020603050405020304" pitchFamily="18" charset="0"/>
              <a:cs typeface="Times New Roman" panose="02020603050405020304" pitchFamily="18" charset="0"/>
            </a:endParaRPr>
          </a:p>
          <a:p>
            <a:pPr marL="76200" indent="0" algn="just">
              <a:buNone/>
            </a:pPr>
            <a:r>
              <a:rPr lang="en-US" altLang="en-GB" sz="1600">
                <a:latin typeface="Times New Roman" panose="02020603050405020304" pitchFamily="18" charset="0"/>
                <a:cs typeface="Times New Roman" panose="02020603050405020304" pitchFamily="18" charset="0"/>
              </a:rPr>
              <a:t>One of the platform's essential elements is how administrators contribute to creating trust and credibility in the system. The administrators are charged with bringing verified farmers on board, guaranteeing authenticity and trustworthiness. The administrators are also instrumental in posting and dealing with government or private schemes to favor farmers, thereby giving them a link to monetary and technical aid. This initiative seeks to empower farmers through greater market exposure and simplifying the selling process.</a:t>
            </a:r>
            <a:endParaRPr lang="en-US" altLang="en-GB" sz="1600">
              <a:latin typeface="Times New Roman" panose="02020603050405020304" pitchFamily="18" charset="0"/>
              <a:cs typeface="Times New Roman" panose="02020603050405020304" pitchFamily="18" charset="0"/>
            </a:endParaRPr>
          </a:p>
        </p:txBody>
      </p:sp>
      <p:pic>
        <p:nvPicPr>
          <p:cNvPr id="6" name="Picture 5" descr="WhatsApp Image 2025-04-21 at 21.09.54_e80a8c2a"/>
          <p:cNvPicPr>
            <a:picLocks noChangeAspect="1"/>
          </p:cNvPicPr>
          <p:nvPr/>
        </p:nvPicPr>
        <p:blipFill>
          <a:blip r:embed="rId1"/>
          <a:srcRect t="31249" r="1605" b="26188"/>
          <a:stretch>
            <a:fillRect/>
          </a:stretch>
        </p:blipFill>
        <p:spPr>
          <a:xfrm>
            <a:off x="8140700" y="1993900"/>
            <a:ext cx="3255645" cy="305943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2212" y="163952"/>
            <a:ext cx="10668000" cy="487500"/>
          </a:xfrm>
        </p:spPr>
        <p:txBody>
          <a:bodyPr/>
          <a:lstStyle/>
          <a:p>
            <a:pPr marL="495300" indent="-342900">
              <a:lnSpc>
                <a:spcPct val="200000"/>
              </a:lnSpc>
            </a:pPr>
            <a:r>
              <a:rPr lang="en-US" dirty="0">
                <a:latin typeface="Cambria" panose="02040503050406030204" pitchFamily="18" charset="0"/>
                <a:ea typeface="Cambria" panose="02040503050406030204" pitchFamily="18" charset="0"/>
                <a:cs typeface="Cambria" panose="02040503050406030204" pitchFamily="18" charset="0"/>
              </a:rPr>
              <a:t>Literature Survey</a:t>
            </a:r>
            <a:endParaRPr lang="en-US" dirty="0">
              <a:latin typeface="Cambria" panose="02040503050406030204" pitchFamily="18" charset="0"/>
              <a:ea typeface="Cambria" panose="02040503050406030204" pitchFamily="18" charset="0"/>
              <a:cs typeface="Cambria" panose="02040503050406030204" pitchFamily="18" charset="0"/>
            </a:endParaRPr>
          </a:p>
        </p:txBody>
      </p:sp>
      <p:graphicFrame>
        <p:nvGraphicFramePr>
          <p:cNvPr id="4" name="Table 3"/>
          <p:cNvGraphicFramePr>
            <a:graphicFrameLocks noGrp="1"/>
          </p:cNvGraphicFramePr>
          <p:nvPr>
            <p:custDataLst>
              <p:tags r:id="rId1"/>
            </p:custDataLst>
          </p:nvPr>
        </p:nvGraphicFramePr>
        <p:xfrm>
          <a:off x="643255" y="990600"/>
          <a:ext cx="10906125" cy="5034915"/>
        </p:xfrm>
        <a:graphic>
          <a:graphicData uri="http://schemas.openxmlformats.org/drawingml/2006/table">
            <a:tbl>
              <a:tblPr firstRow="1" bandRow="1">
                <a:tableStyleId>{5C22544A-7EE6-4342-B048-85BDC9FD1C3A}</a:tableStyleId>
              </a:tblPr>
              <a:tblGrid>
                <a:gridCol w="657225"/>
                <a:gridCol w="2957830"/>
                <a:gridCol w="2991485"/>
                <a:gridCol w="2016125"/>
                <a:gridCol w="2283460"/>
              </a:tblGrid>
              <a:tr h="487680">
                <a:tc>
                  <a:txBody>
                    <a:bodyPr/>
                    <a:lstStyle/>
                    <a:p>
                      <a:pPr algn="ctr"/>
                      <a:r>
                        <a:rPr lang="en-IN" sz="1300" dirty="0">
                          <a:latin typeface="Times New Roman" panose="02020603050405020304" pitchFamily="18" charset="0"/>
                          <a:cs typeface="Times New Roman" panose="02020603050405020304" pitchFamily="18" charset="0"/>
                        </a:rPr>
                        <a:t>Sl.no.</a:t>
                      </a:r>
                      <a:endParaRPr lang="en-IN" sz="1300" dirty="0">
                        <a:latin typeface="Times New Roman" panose="02020603050405020304" pitchFamily="18" charset="0"/>
                        <a:cs typeface="Times New Roman" panose="02020603050405020304" pitchFamily="18" charset="0"/>
                      </a:endParaRPr>
                    </a:p>
                    <a:p>
                      <a:pPr algn="ctr"/>
                      <a:endParaRPr lang="en-IN" sz="1300" dirty="0">
                        <a:latin typeface="Times New Roman" panose="02020603050405020304" pitchFamily="18" charset="0"/>
                        <a:ea typeface="Cambria" panose="020405030504060302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panose="020B0604020202020204"/>
                        <a:buNone/>
                        <a:defRPr/>
                      </a:pPr>
                      <a:r>
                        <a:rPr lang="en-US" sz="1300" dirty="0">
                          <a:latin typeface="Times New Roman" panose="02020603050405020304" pitchFamily="18" charset="0"/>
                          <a:cs typeface="Times New Roman" panose="02020603050405020304" pitchFamily="18" charset="0"/>
                        </a:rPr>
                        <a:t>Paper Title</a:t>
                      </a:r>
                      <a:endParaRPr lang="en-US" sz="1300" dirty="0">
                        <a:latin typeface="Times New Roman" panose="02020603050405020304" pitchFamily="18" charset="0"/>
                        <a:cs typeface="Times New Roman" panose="02020603050405020304" pitchFamily="18" charset="0"/>
                      </a:endParaRPr>
                    </a:p>
                    <a:p>
                      <a:pPr algn="ctr"/>
                      <a:endParaRPr lang="en-IN" sz="1300" dirty="0">
                        <a:latin typeface="Times New Roman" panose="02020603050405020304" pitchFamily="18" charset="0"/>
                        <a:ea typeface="Cambria" panose="02040503050406030204" pitchFamily="18" charset="0"/>
                        <a:cs typeface="Times New Roman" panose="02020603050405020304" pitchFamily="18" charset="0"/>
                      </a:endParaRPr>
                    </a:p>
                  </a:txBody>
                  <a:tcPr/>
                </a:tc>
                <a:tc>
                  <a:txBody>
                    <a:bodyPr/>
                    <a:lstStyle/>
                    <a:p>
                      <a:pPr algn="ctr"/>
                      <a:r>
                        <a:rPr lang="en-US" sz="1300" dirty="0">
                          <a:latin typeface="Times New Roman" panose="02020603050405020304" pitchFamily="18" charset="0"/>
                          <a:cs typeface="Times New Roman" panose="02020603050405020304" pitchFamily="18" charset="0"/>
                        </a:rPr>
                        <a:t>Propose</a:t>
                      </a:r>
                      <a:r>
                        <a:rPr lang="en-US" sz="1300" baseline="0" dirty="0">
                          <a:latin typeface="Times New Roman" panose="02020603050405020304" pitchFamily="18" charset="0"/>
                          <a:cs typeface="Times New Roman" panose="02020603050405020304" pitchFamily="18" charset="0"/>
                        </a:rPr>
                        <a:t> model </a:t>
                      </a:r>
                      <a:endParaRPr lang="en-IN" sz="1300" dirty="0">
                        <a:latin typeface="Times New Roman" panose="02020603050405020304" pitchFamily="18" charset="0"/>
                        <a:ea typeface="Cambria" panose="02040503050406030204" pitchFamily="18" charset="0"/>
                        <a:cs typeface="Times New Roman" panose="02020603050405020304" pitchFamily="18" charset="0"/>
                      </a:endParaRPr>
                    </a:p>
                  </a:txBody>
                  <a:tcPr/>
                </a:tc>
                <a:tc>
                  <a:txBody>
                    <a:bodyPr/>
                    <a:lstStyle/>
                    <a:p>
                      <a:pPr algn="ctr"/>
                      <a:r>
                        <a:rPr lang="en-US" sz="1300" dirty="0">
                          <a:latin typeface="Times New Roman" panose="02020603050405020304" pitchFamily="18" charset="0"/>
                          <a:cs typeface="Times New Roman" panose="02020603050405020304" pitchFamily="18" charset="0"/>
                        </a:rPr>
                        <a:t>Results</a:t>
                      </a:r>
                      <a:endParaRPr lang="en-IN" sz="1300" dirty="0">
                        <a:latin typeface="Times New Roman" panose="02020603050405020304" pitchFamily="18" charset="0"/>
                        <a:ea typeface="Cambria" panose="02040503050406030204" pitchFamily="18" charset="0"/>
                        <a:cs typeface="Times New Roman" panose="02020603050405020304" pitchFamily="18" charset="0"/>
                      </a:endParaRPr>
                    </a:p>
                  </a:txBody>
                  <a:tcPr/>
                </a:tc>
                <a:tc>
                  <a:txBody>
                    <a:bodyPr/>
                    <a:lstStyle/>
                    <a:p>
                      <a:pPr algn="ctr"/>
                      <a:r>
                        <a:rPr lang="en-US" sz="1300" dirty="0">
                          <a:latin typeface="Times New Roman" panose="02020603050405020304" pitchFamily="18" charset="0"/>
                          <a:cs typeface="Times New Roman" panose="02020603050405020304" pitchFamily="18" charset="0"/>
                        </a:rPr>
                        <a:t>Drawbacks</a:t>
                      </a:r>
                      <a:endParaRPr lang="en-IN" sz="1300" dirty="0">
                        <a:latin typeface="Times New Roman" panose="02020603050405020304" pitchFamily="18" charset="0"/>
                        <a:ea typeface="Cambria" panose="02040503050406030204" pitchFamily="18" charset="0"/>
                        <a:cs typeface="Times New Roman" panose="02020603050405020304" pitchFamily="18" charset="0"/>
                      </a:endParaRPr>
                    </a:p>
                  </a:txBody>
                  <a:tcPr/>
                </a:tc>
              </a:tr>
              <a:tr h="1051560">
                <a:tc>
                  <a:txBody>
                    <a:bodyPr/>
                    <a:lstStyle/>
                    <a:p>
                      <a:pPr algn="ctr"/>
                      <a:r>
                        <a:rPr lang="en-US" sz="1300" dirty="0">
                          <a:latin typeface="Times New Roman" panose="02020603050405020304" pitchFamily="18" charset="0"/>
                          <a:cs typeface="Times New Roman" panose="02020603050405020304" pitchFamily="18" charset="0"/>
                        </a:rPr>
                        <a:t>1.</a:t>
                      </a:r>
                      <a:endParaRPr lang="en-IN" sz="13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en-GB" sz="1300" dirty="0">
                          <a:latin typeface="Times New Roman" panose="02020603050405020304" pitchFamily="18" charset="0"/>
                          <a:cs typeface="Times New Roman" panose="02020603050405020304" pitchFamily="18" charset="0"/>
                        </a:rPr>
                        <a:t>Mobile based agricultural Apps and portals for farmers’ welfare in India</a:t>
                      </a:r>
                      <a:endParaRPr lang="en-US" altLang="en-GB" sz="1300" dirty="0">
                        <a:latin typeface="Times New Roman" panose="02020603050405020304" pitchFamily="18" charset="0"/>
                        <a:cs typeface="Times New Roman" panose="02020603050405020304" pitchFamily="18" charset="0"/>
                      </a:endParaRPr>
                    </a:p>
                    <a:p>
                      <a:pPr algn="ctr"/>
                      <a:r>
                        <a:rPr lang="en-US" altLang="en-GB" sz="1300" dirty="0">
                          <a:latin typeface="Times New Roman" panose="02020603050405020304" pitchFamily="18" charset="0"/>
                          <a:cs typeface="Times New Roman" panose="02020603050405020304" pitchFamily="18" charset="0"/>
                        </a:rPr>
                        <a:t> 2021</a:t>
                      </a:r>
                      <a:endParaRPr lang="en-US" altLang="en-GB" sz="13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en-GB" sz="1300" dirty="0">
                          <a:latin typeface="Times New Roman" panose="02020603050405020304" pitchFamily="18" charset="0"/>
                          <a:cs typeface="Times New Roman" panose="02020603050405020304" pitchFamily="18" charset="0"/>
                        </a:rPr>
                        <a:t>Mobile applications for agricultural information dissemination, such as Kisan Suvidha, providing weather, market prices, and pest control updates.</a:t>
                      </a:r>
                      <a:endParaRPr lang="en-US" altLang="en-GB" sz="13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en-GB" sz="1300" dirty="0">
                          <a:latin typeface="Times New Roman" panose="02020603050405020304" pitchFamily="18" charset="0"/>
                          <a:cs typeface="Times New Roman" panose="02020603050405020304" pitchFamily="18" charset="0"/>
                        </a:rPr>
                        <a:t>Improved decision-making: Farmers get real-time weather and market updates, helping them make informed choices.</a:t>
                      </a:r>
                      <a:endParaRPr lang="en-US" altLang="en-GB" sz="13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en-GB" sz="1300" dirty="0">
                          <a:latin typeface="Times New Roman" panose="02020603050405020304" pitchFamily="18" charset="0"/>
                          <a:cs typeface="Times New Roman" panose="02020603050405020304" pitchFamily="18" charset="0"/>
                        </a:rPr>
                        <a:t>Limited awareness and digital literacy: Many farmers are unaware of these apps or struggle to use them effectively.</a:t>
                      </a:r>
                      <a:endParaRPr lang="en-US" altLang="en-GB" sz="1300" dirty="0">
                        <a:latin typeface="Times New Roman" panose="02020603050405020304" pitchFamily="18" charset="0"/>
                        <a:cs typeface="Times New Roman" panose="02020603050405020304" pitchFamily="18" charset="0"/>
                      </a:endParaRPr>
                    </a:p>
                  </a:txBody>
                  <a:tcPr anchor="ctr"/>
                </a:tc>
              </a:tr>
              <a:tr h="1075055">
                <a:tc>
                  <a:txBody>
                    <a:bodyPr/>
                    <a:lstStyle/>
                    <a:p>
                      <a:pPr algn="ctr"/>
                      <a:r>
                        <a:rPr lang="en-US" sz="1300" dirty="0">
                          <a:latin typeface="Times New Roman" panose="02020603050405020304" pitchFamily="18" charset="0"/>
                          <a:cs typeface="Times New Roman" panose="02020603050405020304" pitchFamily="18" charset="0"/>
                        </a:rPr>
                        <a:t>2.</a:t>
                      </a:r>
                      <a:endParaRPr lang="en-IN" sz="13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en-GB" sz="1300" dirty="0">
                          <a:latin typeface="Times New Roman" panose="02020603050405020304" pitchFamily="18" charset="0"/>
                          <a:cs typeface="Times New Roman" panose="02020603050405020304" pitchFamily="18" charset="0"/>
                        </a:rPr>
                        <a:t>Mobile Based Agricultural Apps and Portals for Farmers’ Welfare in India</a:t>
                      </a:r>
                      <a:endParaRPr lang="en-US" altLang="en-GB" sz="1300" dirty="0">
                        <a:latin typeface="Times New Roman" panose="02020603050405020304" pitchFamily="18" charset="0"/>
                        <a:cs typeface="Times New Roman" panose="02020603050405020304" pitchFamily="18" charset="0"/>
                      </a:endParaRPr>
                    </a:p>
                    <a:p>
                      <a:pPr algn="ctr"/>
                      <a:r>
                        <a:rPr lang="en-IN" altLang="en-US" sz="1300" dirty="0">
                          <a:latin typeface="Times New Roman" panose="02020603050405020304" pitchFamily="18" charset="0"/>
                          <a:cs typeface="Times New Roman" panose="02020603050405020304" pitchFamily="18" charset="0"/>
                        </a:rPr>
                        <a:t>2021</a:t>
                      </a:r>
                      <a:endParaRPr lang="en-IN" altLang="en-US" sz="13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en-GB" sz="1300" dirty="0">
                          <a:latin typeface="Times New Roman" panose="02020603050405020304" pitchFamily="18" charset="0"/>
                          <a:cs typeface="Times New Roman" panose="02020603050405020304" pitchFamily="18" charset="0"/>
                        </a:rPr>
                        <a:t>The paper discusses the development of mobile applications and portals to provide farmers with real-time agricultural information, market intelligence, weather forecasts, and advisory services.</a:t>
                      </a:r>
                      <a:endParaRPr lang="en-US" altLang="en-GB" sz="1300" dirty="0">
                        <a:latin typeface="Times New Roman" panose="02020603050405020304" pitchFamily="18" charset="0"/>
                        <a:cs typeface="Times New Roman" panose="02020603050405020304" pitchFamily="18" charset="0"/>
                      </a:endParaRPr>
                    </a:p>
                  </a:txBody>
                  <a:tcPr anchor="ctr"/>
                </a:tc>
                <a:tc>
                  <a:txBody>
                    <a:bodyPr/>
                    <a:lstStyle/>
                    <a:p>
                      <a:pPr algn="ctr"/>
                      <a:r>
                        <a:rPr lang="en-US" sz="1300" dirty="0">
                          <a:latin typeface="Times New Roman" panose="02020603050405020304" pitchFamily="18" charset="0"/>
                          <a:cs typeface="Times New Roman" panose="02020603050405020304" pitchFamily="18" charset="0"/>
                        </a:rPr>
                        <a:t>Improved trust and traceability in transactions, reducing fraud.</a:t>
                      </a:r>
                      <a:endParaRPr lang="en-US" sz="1300" dirty="0">
                        <a:latin typeface="Times New Roman" panose="02020603050405020304" pitchFamily="18" charset="0"/>
                        <a:cs typeface="Times New Roman" panose="02020603050405020304" pitchFamily="18" charset="0"/>
                      </a:endParaRPr>
                    </a:p>
                  </a:txBody>
                  <a:tcPr anchor="ctr"/>
                </a:tc>
                <a:tc>
                  <a:txBody>
                    <a:bodyPr/>
                    <a:lstStyle/>
                    <a:p>
                      <a:pPr algn="ctr"/>
                      <a:r>
                        <a:rPr lang="en-US" sz="1300" dirty="0">
                          <a:latin typeface="Times New Roman" panose="02020603050405020304" pitchFamily="18" charset="0"/>
                          <a:cs typeface="Times New Roman" panose="02020603050405020304" pitchFamily="18" charset="0"/>
                        </a:rPr>
                        <a:t>High computational costs and lack of farmer familiarity with block chain technology.</a:t>
                      </a:r>
                      <a:endParaRPr lang="en-US" sz="1300" dirty="0">
                        <a:latin typeface="Times New Roman" panose="02020603050405020304" pitchFamily="18" charset="0"/>
                        <a:cs typeface="Times New Roman" panose="02020603050405020304" pitchFamily="18" charset="0"/>
                      </a:endParaRPr>
                    </a:p>
                  </a:txBody>
                  <a:tcPr anchor="ctr"/>
                </a:tc>
              </a:tr>
              <a:tr h="787400">
                <a:tc>
                  <a:txBody>
                    <a:bodyPr/>
                    <a:lstStyle/>
                    <a:p>
                      <a:pPr algn="ctr"/>
                      <a:r>
                        <a:rPr lang="en-US" sz="1300" dirty="0">
                          <a:latin typeface="Times New Roman" panose="02020603050405020304" pitchFamily="18" charset="0"/>
                          <a:cs typeface="Times New Roman" panose="02020603050405020304" pitchFamily="18" charset="0"/>
                        </a:rPr>
                        <a:t>3.</a:t>
                      </a:r>
                      <a:endParaRPr lang="en-IN" sz="1300" dirty="0">
                        <a:latin typeface="Times New Roman" panose="02020603050405020304" pitchFamily="18" charset="0"/>
                        <a:cs typeface="Times New Roman" panose="02020603050405020304" pitchFamily="18" charset="0"/>
                      </a:endParaRPr>
                    </a:p>
                  </a:txBody>
                  <a:tcPr anchor="ctr"/>
                </a:tc>
                <a:tc>
                  <a:txBody>
                    <a:bodyPr/>
                    <a:lstStyle/>
                    <a:p>
                      <a:pPr algn="ctr"/>
                      <a:r>
                        <a:rPr lang="en-IN" sz="1300" dirty="0">
                          <a:latin typeface="Times New Roman" panose="02020603050405020304" pitchFamily="18" charset="0"/>
                          <a:cs typeface="Times New Roman" panose="02020603050405020304" pitchFamily="18" charset="0"/>
                        </a:rPr>
                        <a:t>E-Mandi: Digital Marketplace for Farmers</a:t>
                      </a:r>
                      <a:endParaRPr lang="en-IN" sz="1300" dirty="0">
                        <a:latin typeface="Times New Roman" panose="02020603050405020304" pitchFamily="18" charset="0"/>
                        <a:cs typeface="Times New Roman" panose="02020603050405020304" pitchFamily="18" charset="0"/>
                      </a:endParaRPr>
                    </a:p>
                    <a:p>
                      <a:pPr algn="ctr"/>
                      <a:r>
                        <a:rPr lang="en-IN" sz="1300" dirty="0">
                          <a:latin typeface="Times New Roman" panose="02020603050405020304" pitchFamily="18" charset="0"/>
                          <a:cs typeface="Times New Roman" panose="02020603050405020304" pitchFamily="18" charset="0"/>
                        </a:rPr>
                        <a:t>2022</a:t>
                      </a:r>
                      <a:endParaRPr lang="en-IN" sz="1300" dirty="0">
                        <a:latin typeface="Times New Roman" panose="02020603050405020304" pitchFamily="18" charset="0"/>
                        <a:cs typeface="Times New Roman" panose="02020603050405020304" pitchFamily="18" charset="0"/>
                      </a:endParaRPr>
                    </a:p>
                  </a:txBody>
                  <a:tcPr anchor="ctr"/>
                </a:tc>
                <a:tc>
                  <a:txBody>
                    <a:bodyPr/>
                    <a:lstStyle/>
                    <a:p>
                      <a:pPr algn="ctr"/>
                      <a:r>
                        <a:rPr lang="en-US" sz="1300" dirty="0">
                          <a:latin typeface="Times New Roman" panose="02020603050405020304" pitchFamily="18" charset="0"/>
                          <a:cs typeface="Times New Roman" panose="02020603050405020304" pitchFamily="18" charset="0"/>
                        </a:rPr>
                        <a:t>Digital platform to connect farmers with buyers via a bidding system for agricultural produce.</a:t>
                      </a:r>
                      <a:endParaRPr lang="en-US" sz="1300" dirty="0">
                        <a:latin typeface="Times New Roman" panose="02020603050405020304" pitchFamily="18" charset="0"/>
                        <a:cs typeface="Times New Roman" panose="02020603050405020304" pitchFamily="18" charset="0"/>
                      </a:endParaRPr>
                    </a:p>
                  </a:txBody>
                  <a:tcPr anchor="ctr"/>
                </a:tc>
                <a:tc>
                  <a:txBody>
                    <a:bodyPr/>
                    <a:lstStyle/>
                    <a:p>
                      <a:pPr algn="ctr"/>
                      <a:r>
                        <a:rPr lang="en-US" sz="1300" dirty="0">
                          <a:latin typeface="Times New Roman" panose="02020603050405020304" pitchFamily="18" charset="0"/>
                          <a:cs typeface="Times New Roman" panose="02020603050405020304" pitchFamily="18" charset="0"/>
                        </a:rPr>
                        <a:t>Enhanced competition leading to better price discovery for farmers.</a:t>
                      </a:r>
                      <a:endParaRPr lang="en-US" sz="1300" dirty="0">
                        <a:latin typeface="Times New Roman" panose="02020603050405020304" pitchFamily="18" charset="0"/>
                        <a:cs typeface="Times New Roman" panose="02020603050405020304" pitchFamily="18" charset="0"/>
                      </a:endParaRPr>
                    </a:p>
                  </a:txBody>
                  <a:tcPr anchor="ctr"/>
                </a:tc>
                <a:tc>
                  <a:txBody>
                    <a:bodyPr/>
                    <a:lstStyle/>
                    <a:p>
                      <a:pPr algn="ctr"/>
                      <a:r>
                        <a:rPr lang="en-US" sz="1300" dirty="0">
                          <a:latin typeface="Times New Roman" panose="02020603050405020304" pitchFamily="18" charset="0"/>
                          <a:cs typeface="Times New Roman" panose="02020603050405020304" pitchFamily="18" charset="0"/>
                        </a:rPr>
                        <a:t>Requires high internet penetration; limited adoption in areas with low digital literacy.</a:t>
                      </a:r>
                      <a:endParaRPr lang="en-US" sz="1300" dirty="0">
                        <a:latin typeface="Times New Roman" panose="02020603050405020304" pitchFamily="18" charset="0"/>
                        <a:cs typeface="Times New Roman" panose="02020603050405020304" pitchFamily="18" charset="0"/>
                      </a:endParaRPr>
                    </a:p>
                  </a:txBody>
                  <a:tcPr anchor="ctr"/>
                </a:tc>
              </a:tr>
              <a:tr h="711835">
                <a:tc>
                  <a:txBody>
                    <a:bodyPr/>
                    <a:lstStyle/>
                    <a:p>
                      <a:pPr algn="ctr"/>
                      <a:r>
                        <a:rPr lang="en-US" sz="1300" dirty="0">
                          <a:latin typeface="Times New Roman" panose="02020603050405020304" pitchFamily="18" charset="0"/>
                          <a:cs typeface="Times New Roman" panose="02020603050405020304" pitchFamily="18" charset="0"/>
                        </a:rPr>
                        <a:t>4.</a:t>
                      </a:r>
                      <a:endParaRPr lang="en-IN" sz="1300" dirty="0">
                        <a:latin typeface="Times New Roman" panose="02020603050405020304" pitchFamily="18" charset="0"/>
                        <a:cs typeface="Times New Roman" panose="02020603050405020304" pitchFamily="18" charset="0"/>
                      </a:endParaRPr>
                    </a:p>
                  </a:txBody>
                  <a:tcPr anchor="ctr"/>
                </a:tc>
                <a:tc>
                  <a:txBody>
                    <a:bodyPr/>
                    <a:lstStyle/>
                    <a:p>
                      <a:pPr algn="ctr"/>
                      <a:r>
                        <a:rPr lang="en-US" sz="1300" dirty="0" err="1">
                          <a:latin typeface="Times New Roman" panose="02020603050405020304" pitchFamily="18" charset="0"/>
                          <a:cs typeface="Times New Roman" panose="02020603050405020304" pitchFamily="18" charset="0"/>
                        </a:rPr>
                        <a:t>Agro</a:t>
                      </a:r>
                      <a:r>
                        <a:rPr lang="en-US" sz="1300" dirty="0">
                          <a:latin typeface="Times New Roman" panose="02020603050405020304" pitchFamily="18" charset="0"/>
                          <a:cs typeface="Times New Roman" panose="02020603050405020304" pitchFamily="18" charset="0"/>
                        </a:rPr>
                        <a:t> Connect: AI-Driven Marketplace for Farmers</a:t>
                      </a:r>
                      <a:endParaRPr lang="en-US" sz="1300" dirty="0">
                        <a:latin typeface="Times New Roman" panose="02020603050405020304" pitchFamily="18" charset="0"/>
                        <a:cs typeface="Times New Roman" panose="02020603050405020304" pitchFamily="18" charset="0"/>
                      </a:endParaRPr>
                    </a:p>
                    <a:p>
                      <a:pPr algn="ctr"/>
                      <a:r>
                        <a:rPr lang="en-IN" altLang="en-US" sz="1300" dirty="0">
                          <a:latin typeface="Times New Roman" panose="02020603050405020304" pitchFamily="18" charset="0"/>
                          <a:cs typeface="Times New Roman" panose="02020603050405020304" pitchFamily="18" charset="0"/>
                        </a:rPr>
                        <a:t>2022</a:t>
                      </a:r>
                      <a:endParaRPr lang="en-IN" altLang="en-US" sz="1300" dirty="0">
                        <a:latin typeface="Times New Roman" panose="02020603050405020304" pitchFamily="18" charset="0"/>
                        <a:cs typeface="Times New Roman" panose="02020603050405020304" pitchFamily="18" charset="0"/>
                      </a:endParaRPr>
                    </a:p>
                  </a:txBody>
                  <a:tcPr anchor="ctr"/>
                </a:tc>
                <a:tc>
                  <a:txBody>
                    <a:bodyPr/>
                    <a:lstStyle/>
                    <a:p>
                      <a:pPr algn="ctr"/>
                      <a:r>
                        <a:rPr lang="en-US" sz="1300" dirty="0">
                          <a:latin typeface="Times New Roman" panose="02020603050405020304" pitchFamily="18" charset="0"/>
                          <a:cs typeface="Times New Roman" panose="02020603050405020304" pitchFamily="18" charset="0"/>
                        </a:rPr>
                        <a:t>AI-powered app recommending optimal prices and connecting farmers to nearby buyers based on demand.</a:t>
                      </a:r>
                      <a:endParaRPr lang="en-US" sz="1300" dirty="0">
                        <a:latin typeface="Times New Roman" panose="02020603050405020304" pitchFamily="18" charset="0"/>
                        <a:cs typeface="Times New Roman" panose="02020603050405020304" pitchFamily="18" charset="0"/>
                      </a:endParaRPr>
                    </a:p>
                  </a:txBody>
                  <a:tcPr anchor="ctr"/>
                </a:tc>
                <a:tc>
                  <a:txBody>
                    <a:bodyPr/>
                    <a:lstStyle/>
                    <a:p>
                      <a:pPr algn="ctr"/>
                      <a:r>
                        <a:rPr lang="en-US" sz="1300" dirty="0">
                          <a:latin typeface="Times New Roman" panose="02020603050405020304" pitchFamily="18" charset="0"/>
                          <a:cs typeface="Times New Roman" panose="02020603050405020304" pitchFamily="18" charset="0"/>
                        </a:rPr>
                        <a:t>Reduced time to market and better price optimization.</a:t>
                      </a:r>
                      <a:endParaRPr lang="en-US" sz="1300" dirty="0">
                        <a:latin typeface="Times New Roman" panose="02020603050405020304" pitchFamily="18" charset="0"/>
                        <a:cs typeface="Times New Roman" panose="02020603050405020304" pitchFamily="18" charset="0"/>
                      </a:endParaRPr>
                    </a:p>
                  </a:txBody>
                  <a:tcPr anchor="ctr"/>
                </a:tc>
                <a:tc>
                  <a:txBody>
                    <a:bodyPr/>
                    <a:lstStyle/>
                    <a:p>
                      <a:pPr algn="ctr"/>
                      <a:r>
                        <a:rPr lang="en-US" sz="1300" dirty="0">
                          <a:latin typeface="Times New Roman" panose="02020603050405020304" pitchFamily="18" charset="0"/>
                          <a:cs typeface="Times New Roman" panose="02020603050405020304" pitchFamily="18" charset="0"/>
                        </a:rPr>
                        <a:t>High processing demands and challenges in adapting AI models to regional variations.</a:t>
                      </a:r>
                      <a:endParaRPr lang="en-US" sz="1300" dirty="0">
                        <a:latin typeface="Times New Roman" panose="02020603050405020304" pitchFamily="18" charset="0"/>
                        <a:cs typeface="Times New Roman" panose="02020603050405020304" pitchFamily="18" charset="0"/>
                      </a:endParaRPr>
                    </a:p>
                  </a:txBody>
                  <a:tcPr anchor="ctr"/>
                </a:tc>
              </a:tr>
              <a:tr h="0">
                <a:tc>
                  <a:txBody>
                    <a:bodyPr/>
                    <a:lstStyle/>
                    <a:p>
                      <a:pPr algn="ctr"/>
                      <a:r>
                        <a:rPr lang="en-US" sz="1300" dirty="0">
                          <a:latin typeface="Times New Roman" panose="02020603050405020304" pitchFamily="18" charset="0"/>
                          <a:cs typeface="Times New Roman" panose="02020603050405020304" pitchFamily="18" charset="0"/>
                        </a:rPr>
                        <a:t>5.</a:t>
                      </a:r>
                      <a:endParaRPr lang="en-IN" sz="1300" dirty="0">
                        <a:latin typeface="Times New Roman" panose="02020603050405020304" pitchFamily="18" charset="0"/>
                        <a:cs typeface="Times New Roman" panose="02020603050405020304" pitchFamily="18" charset="0"/>
                      </a:endParaRPr>
                    </a:p>
                  </a:txBody>
                  <a:tcPr anchor="ctr"/>
                </a:tc>
                <a:tc>
                  <a:txBody>
                    <a:bodyPr/>
                    <a:lstStyle/>
                    <a:p>
                      <a:pPr algn="ctr"/>
                      <a:r>
                        <a:rPr lang="en-IN" sz="1300" dirty="0">
                          <a:latin typeface="Times New Roman" panose="02020603050405020304" pitchFamily="18" charset="0"/>
                          <a:cs typeface="Times New Roman" panose="02020603050405020304" pitchFamily="18" charset="0"/>
                        </a:rPr>
                        <a:t>Farmers' Direct Selling Mobile App</a:t>
                      </a:r>
                      <a:endParaRPr lang="en-IN" sz="1300" dirty="0">
                        <a:latin typeface="Times New Roman" panose="02020603050405020304" pitchFamily="18" charset="0"/>
                        <a:cs typeface="Times New Roman" panose="02020603050405020304" pitchFamily="18" charset="0"/>
                      </a:endParaRPr>
                    </a:p>
                    <a:p>
                      <a:pPr algn="ctr"/>
                      <a:r>
                        <a:rPr lang="en-IN" sz="1300" dirty="0">
                          <a:latin typeface="Times New Roman" panose="02020603050405020304" pitchFamily="18" charset="0"/>
                          <a:cs typeface="Times New Roman" panose="02020603050405020304" pitchFamily="18" charset="0"/>
                        </a:rPr>
                        <a:t>2023</a:t>
                      </a:r>
                      <a:endParaRPr lang="en-IN" sz="1300" dirty="0">
                        <a:latin typeface="Times New Roman" panose="02020603050405020304" pitchFamily="18" charset="0"/>
                        <a:cs typeface="Times New Roman" panose="02020603050405020304" pitchFamily="18" charset="0"/>
                      </a:endParaRPr>
                    </a:p>
                  </a:txBody>
                  <a:tcPr anchor="ctr"/>
                </a:tc>
                <a:tc>
                  <a:txBody>
                    <a:bodyPr/>
                    <a:lstStyle/>
                    <a:p>
                      <a:pPr algn="ctr"/>
                      <a:r>
                        <a:rPr lang="en-US" sz="1300" dirty="0">
                          <a:latin typeface="Times New Roman" panose="02020603050405020304" pitchFamily="18" charset="0"/>
                          <a:cs typeface="Times New Roman" panose="02020603050405020304" pitchFamily="18" charset="0"/>
                        </a:rPr>
                        <a:t>Mobile application enabling farmers to list products and directly negotiate prices with consumers.</a:t>
                      </a:r>
                      <a:endParaRPr lang="en-US" sz="1300" dirty="0">
                        <a:latin typeface="Times New Roman" panose="02020603050405020304" pitchFamily="18" charset="0"/>
                        <a:cs typeface="Times New Roman" panose="02020603050405020304" pitchFamily="18" charset="0"/>
                      </a:endParaRPr>
                    </a:p>
                  </a:txBody>
                  <a:tcPr anchor="ctr"/>
                </a:tc>
                <a:tc>
                  <a:txBody>
                    <a:bodyPr/>
                    <a:lstStyle/>
                    <a:p>
                      <a:pPr algn="ctr"/>
                      <a:r>
                        <a:rPr lang="en-US" sz="1300" dirty="0">
                          <a:latin typeface="Times New Roman" panose="02020603050405020304" pitchFamily="18" charset="0"/>
                          <a:cs typeface="Times New Roman" panose="02020603050405020304" pitchFamily="18" charset="0"/>
                        </a:rPr>
                        <a:t>Simplified selling process and higher profit margins for farmers.</a:t>
                      </a:r>
                      <a:endParaRPr lang="en-US" sz="1300" dirty="0">
                        <a:latin typeface="Times New Roman" panose="02020603050405020304" pitchFamily="18" charset="0"/>
                        <a:cs typeface="Times New Roman" panose="02020603050405020304" pitchFamily="18" charset="0"/>
                      </a:endParaRPr>
                    </a:p>
                  </a:txBody>
                  <a:tcPr anchor="ctr"/>
                </a:tc>
                <a:tc>
                  <a:txBody>
                    <a:bodyPr/>
                    <a:lstStyle/>
                    <a:p>
                      <a:pPr algn="ctr"/>
                      <a:r>
                        <a:rPr lang="en-US" sz="1300" dirty="0">
                          <a:latin typeface="Times New Roman" panose="02020603050405020304" pitchFamily="18" charset="0"/>
                          <a:cs typeface="Times New Roman" panose="02020603050405020304" pitchFamily="18" charset="0"/>
                        </a:rPr>
                        <a:t>Limited support for logistics and delivery, restricting usability for large-scale operations.</a:t>
                      </a:r>
                      <a:endParaRPr lang="en-US" sz="1300" dirty="0">
                        <a:latin typeface="Times New Roman" panose="02020603050405020304" pitchFamily="18" charset="0"/>
                        <a:cs typeface="Times New Roman" panose="02020603050405020304" pitchFamily="18" charset="0"/>
                      </a:endParaRPr>
                    </a:p>
                  </a:txBody>
                  <a:tcPr anchor="ct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2800" y="265307"/>
            <a:ext cx="10668000" cy="487500"/>
          </a:xfrm>
        </p:spPr>
        <p:txBody>
          <a:bodyPr/>
          <a:lstStyle/>
          <a:p>
            <a:r>
              <a:rPr lang="en-US" dirty="0">
                <a:latin typeface="Cambria" panose="02040503050406030204" pitchFamily="18" charset="0"/>
                <a:ea typeface="Cambria" panose="02040503050406030204" pitchFamily="18" charset="0"/>
                <a:cs typeface="Cambria" panose="02040503050406030204" pitchFamily="18" charset="0"/>
              </a:rPr>
              <a:t>Literature Survey</a:t>
            </a:r>
            <a:endParaRPr lang="en-US" dirty="0">
              <a:latin typeface="Cambria" panose="02040503050406030204" pitchFamily="18" charset="0"/>
              <a:ea typeface="Cambria" panose="02040503050406030204" pitchFamily="18" charset="0"/>
              <a:cs typeface="Cambria" panose="02040503050406030204" pitchFamily="18" charset="0"/>
            </a:endParaRPr>
          </a:p>
        </p:txBody>
      </p:sp>
      <p:graphicFrame>
        <p:nvGraphicFramePr>
          <p:cNvPr id="4" name="Table 3"/>
          <p:cNvGraphicFramePr>
            <a:graphicFrameLocks noGrp="1"/>
          </p:cNvGraphicFramePr>
          <p:nvPr>
            <p:custDataLst>
              <p:tags r:id="rId1"/>
            </p:custDataLst>
          </p:nvPr>
        </p:nvGraphicFramePr>
        <p:xfrm>
          <a:off x="419100" y="969010"/>
          <a:ext cx="11555730" cy="5380355"/>
        </p:xfrm>
        <a:graphic>
          <a:graphicData uri="http://schemas.openxmlformats.org/drawingml/2006/table">
            <a:tbl>
              <a:tblPr firstRow="1" bandRow="1">
                <a:tableStyleId>{5C22544A-7EE6-4342-B048-85BDC9FD1C3A}</a:tableStyleId>
              </a:tblPr>
              <a:tblGrid>
                <a:gridCol w="925195"/>
                <a:gridCol w="2571750"/>
                <a:gridCol w="3256915"/>
                <a:gridCol w="2384425"/>
                <a:gridCol w="2417445"/>
              </a:tblGrid>
              <a:tr h="289560">
                <a:tc>
                  <a:txBody>
                    <a:bodyPr/>
                    <a:lstStyle/>
                    <a:p>
                      <a:r>
                        <a:rPr lang="en-US" sz="1300" dirty="0">
                          <a:latin typeface="Cambria" panose="02040503050406030204" pitchFamily="18" charset="0"/>
                          <a:cs typeface="Cambria" panose="02040503050406030204" pitchFamily="18" charset="0"/>
                        </a:rPr>
                        <a:t>Sl.no.</a:t>
                      </a:r>
                      <a:endParaRPr lang="en-US" sz="1300" dirty="0">
                        <a:latin typeface="Cambria" panose="02040503050406030204" pitchFamily="18" charset="0"/>
                        <a:cs typeface="Cambria" panose="02040503050406030204" pitchFamily="18" charset="0"/>
                      </a:endParaRPr>
                    </a:p>
                  </a:txBody>
                  <a:tcPr/>
                </a:tc>
                <a:tc>
                  <a:txBody>
                    <a:bodyPr/>
                    <a:lstStyle/>
                    <a:p>
                      <a:r>
                        <a:rPr lang="en-US" sz="1300" dirty="0">
                          <a:latin typeface="Cambria" panose="02040503050406030204" pitchFamily="18" charset="0"/>
                          <a:cs typeface="Cambria" panose="02040503050406030204" pitchFamily="18" charset="0"/>
                        </a:rPr>
                        <a:t>Paper Title</a:t>
                      </a:r>
                      <a:endParaRPr lang="en-US" sz="1300" dirty="0">
                        <a:latin typeface="Cambria" panose="02040503050406030204" pitchFamily="18" charset="0"/>
                        <a:cs typeface="Cambria" panose="02040503050406030204" pitchFamily="18" charset="0"/>
                      </a:endParaRPr>
                    </a:p>
                  </a:txBody>
                  <a:tcPr/>
                </a:tc>
                <a:tc>
                  <a:txBody>
                    <a:bodyPr/>
                    <a:lstStyle/>
                    <a:p>
                      <a:r>
                        <a:rPr lang="en-US" sz="1300" dirty="0">
                          <a:latin typeface="Cambria" panose="02040503050406030204" pitchFamily="18" charset="0"/>
                          <a:cs typeface="Cambria" panose="02040503050406030204" pitchFamily="18" charset="0"/>
                        </a:rPr>
                        <a:t>Proposed model</a:t>
                      </a:r>
                      <a:endParaRPr lang="en-US" sz="1300" dirty="0">
                        <a:latin typeface="Cambria" panose="02040503050406030204" pitchFamily="18" charset="0"/>
                        <a:cs typeface="Cambria" panose="02040503050406030204" pitchFamily="18" charset="0"/>
                      </a:endParaRPr>
                    </a:p>
                  </a:txBody>
                  <a:tcPr/>
                </a:tc>
                <a:tc>
                  <a:txBody>
                    <a:bodyPr/>
                    <a:lstStyle/>
                    <a:p>
                      <a:r>
                        <a:rPr lang="en-US" sz="1300" dirty="0">
                          <a:latin typeface="Cambria" panose="02040503050406030204" pitchFamily="18" charset="0"/>
                          <a:cs typeface="Cambria" panose="02040503050406030204" pitchFamily="18" charset="0"/>
                        </a:rPr>
                        <a:t>results</a:t>
                      </a:r>
                      <a:endParaRPr lang="en-US" sz="1300" dirty="0">
                        <a:latin typeface="Cambria" panose="02040503050406030204" pitchFamily="18" charset="0"/>
                        <a:cs typeface="Cambria" panose="02040503050406030204" pitchFamily="18" charset="0"/>
                      </a:endParaRPr>
                    </a:p>
                  </a:txBody>
                  <a:tcPr/>
                </a:tc>
                <a:tc>
                  <a:txBody>
                    <a:bodyPr/>
                    <a:lstStyle/>
                    <a:p>
                      <a:r>
                        <a:rPr lang="en-US" sz="1300" dirty="0">
                          <a:latin typeface="Cambria" panose="02040503050406030204" pitchFamily="18" charset="0"/>
                          <a:cs typeface="Cambria" panose="02040503050406030204" pitchFamily="18" charset="0"/>
                        </a:rPr>
                        <a:t>Draw backs</a:t>
                      </a:r>
                      <a:endParaRPr lang="en-US" sz="1300" dirty="0">
                        <a:latin typeface="Cambria" panose="02040503050406030204" pitchFamily="18" charset="0"/>
                        <a:cs typeface="Cambria" panose="02040503050406030204" pitchFamily="18" charset="0"/>
                      </a:endParaRPr>
                    </a:p>
                  </a:txBody>
                  <a:tcPr/>
                </a:tc>
              </a:tr>
              <a:tr h="883920">
                <a:tc>
                  <a:txBody>
                    <a:bodyPr/>
                    <a:lstStyle/>
                    <a:p>
                      <a:pPr algn="ctr"/>
                      <a:r>
                        <a:rPr lang="en-US" sz="1300" dirty="0">
                          <a:latin typeface="Cambria" panose="02040503050406030204" pitchFamily="18" charset="0"/>
                          <a:cs typeface="Cambria" panose="02040503050406030204" pitchFamily="18" charset="0"/>
                        </a:rPr>
                        <a:t>6.</a:t>
                      </a:r>
                      <a:endParaRPr lang="en-US" sz="1300" dirty="0">
                        <a:latin typeface="Cambria" panose="02040503050406030204" pitchFamily="18" charset="0"/>
                        <a:cs typeface="Cambria" panose="02040503050406030204" pitchFamily="18" charset="0"/>
                      </a:endParaRPr>
                    </a:p>
                  </a:txBody>
                  <a:tcPr/>
                </a:tc>
                <a:tc>
                  <a:txBody>
                    <a:bodyPr/>
                    <a:lstStyle/>
                    <a:p>
                      <a:pPr algn="ctr"/>
                      <a:r>
                        <a:rPr lang="en-US" altLang="en-GB" sz="1300" dirty="0">
                          <a:latin typeface="Cambria" panose="02040503050406030204" pitchFamily="18" charset="0"/>
                          <a:cs typeface="Cambria" panose="02040503050406030204" pitchFamily="18" charset="0"/>
                        </a:rPr>
                        <a:t>Mobile Based Agricultural Apps and Portals for Farmers’ Welfare in India</a:t>
                      </a:r>
                      <a:endParaRPr lang="en-US" altLang="en-GB" sz="1300" dirty="0">
                        <a:latin typeface="Cambria" panose="02040503050406030204" pitchFamily="18" charset="0"/>
                        <a:cs typeface="Cambria" panose="02040503050406030204" pitchFamily="18" charset="0"/>
                      </a:endParaRPr>
                    </a:p>
                    <a:p>
                      <a:pPr algn="ctr"/>
                      <a:r>
                        <a:rPr lang="en-IN" altLang="en-US" sz="1300" dirty="0">
                          <a:latin typeface="Cambria" panose="02040503050406030204" pitchFamily="18" charset="0"/>
                          <a:cs typeface="Cambria" panose="02040503050406030204" pitchFamily="18" charset="0"/>
                        </a:rPr>
                        <a:t>2023</a:t>
                      </a:r>
                      <a:endParaRPr lang="en-IN" altLang="en-US" sz="1300" dirty="0">
                        <a:latin typeface="Cambria" panose="02040503050406030204" pitchFamily="18" charset="0"/>
                        <a:cs typeface="Cambria" panose="02040503050406030204" pitchFamily="18" charset="0"/>
                      </a:endParaRPr>
                    </a:p>
                  </a:txBody>
                  <a:tcPr/>
                </a:tc>
                <a:tc>
                  <a:txBody>
                    <a:bodyPr/>
                    <a:lstStyle/>
                    <a:p>
                      <a:pPr algn="ctr"/>
                      <a:r>
                        <a:rPr lang="en-US" sz="1300" dirty="0">
                          <a:latin typeface="Cambria" panose="02040503050406030204" pitchFamily="18" charset="0"/>
                          <a:cs typeface="Cambria" panose="02040503050406030204" pitchFamily="18" charset="0"/>
                        </a:rPr>
                        <a:t>Blockchain-based supply chain for tracking agricultural produce from farm to market.</a:t>
                      </a:r>
                      <a:endParaRPr lang="en-US" sz="1300" dirty="0">
                        <a:latin typeface="Cambria" panose="02040503050406030204" pitchFamily="18" charset="0"/>
                        <a:cs typeface="Cambria" panose="02040503050406030204" pitchFamily="18" charset="0"/>
                      </a:endParaRPr>
                    </a:p>
                  </a:txBody>
                  <a:tcPr/>
                </a:tc>
                <a:tc>
                  <a:txBody>
                    <a:bodyPr/>
                    <a:lstStyle/>
                    <a:p>
                      <a:pPr algn="ctr"/>
                      <a:r>
                        <a:rPr lang="en-US" sz="1300" dirty="0">
                          <a:latin typeface="Cambria" panose="02040503050406030204" pitchFamily="18" charset="0"/>
                          <a:cs typeface="Cambria" panose="02040503050406030204" pitchFamily="18" charset="0"/>
                        </a:rPr>
                        <a:t>Increased transparency, reduced middlemen exploitation.</a:t>
                      </a:r>
                      <a:endParaRPr lang="en-US" sz="1300" dirty="0">
                        <a:latin typeface="Cambria" panose="02040503050406030204" pitchFamily="18" charset="0"/>
                        <a:cs typeface="Cambria" panose="02040503050406030204" pitchFamily="18" charset="0"/>
                      </a:endParaRPr>
                    </a:p>
                  </a:txBody>
                  <a:tcPr/>
                </a:tc>
                <a:tc>
                  <a:txBody>
                    <a:bodyPr/>
                    <a:lstStyle/>
                    <a:p>
                      <a:pPr algn="ctr"/>
                      <a:r>
                        <a:rPr lang="en-US" sz="1300" dirty="0">
                          <a:latin typeface="Cambria" panose="02040503050406030204" pitchFamily="18" charset="0"/>
                          <a:cs typeface="Cambria" panose="02040503050406030204" pitchFamily="18" charset="0"/>
                        </a:rPr>
                        <a:t>High energy consumption and complex implementation costs.</a:t>
                      </a:r>
                      <a:endParaRPr lang="en-US" sz="1300" dirty="0">
                        <a:latin typeface="Cambria" panose="02040503050406030204" pitchFamily="18" charset="0"/>
                        <a:cs typeface="Cambria" panose="02040503050406030204" pitchFamily="18" charset="0"/>
                      </a:endParaRPr>
                    </a:p>
                  </a:txBody>
                  <a:tcPr/>
                </a:tc>
              </a:tr>
              <a:tr h="1874520">
                <a:tc>
                  <a:txBody>
                    <a:bodyPr/>
                    <a:lstStyle/>
                    <a:p>
                      <a:pPr algn="ctr"/>
                      <a:r>
                        <a:rPr lang="en-US" sz="1300" dirty="0">
                          <a:latin typeface="Cambria" panose="02040503050406030204" pitchFamily="18" charset="0"/>
                          <a:cs typeface="Cambria" panose="02040503050406030204" pitchFamily="18" charset="0"/>
                        </a:rPr>
                        <a:t>7.</a:t>
                      </a:r>
                      <a:endParaRPr lang="en-US" sz="1300" dirty="0">
                        <a:latin typeface="Cambria" panose="02040503050406030204" pitchFamily="18" charset="0"/>
                        <a:cs typeface="Cambria" panose="02040503050406030204" pitchFamily="18" charset="0"/>
                      </a:endParaRPr>
                    </a:p>
                  </a:txBody>
                  <a:tcPr/>
                </a:tc>
                <a:tc>
                  <a:txBody>
                    <a:bodyPr/>
                    <a:lstStyle/>
                    <a:p>
                      <a:pPr algn="ctr"/>
                      <a:r>
                        <a:rPr lang="en-US" altLang="en-GB" sz="1300" dirty="0">
                          <a:latin typeface="Cambria" panose="02040503050406030204" pitchFamily="18" charset="0"/>
                          <a:cs typeface="Cambria" panose="02040503050406030204" pitchFamily="18" charset="0"/>
                        </a:rPr>
                        <a:t>Direct Market Access for Farmers</a:t>
                      </a:r>
                      <a:endParaRPr lang="en-US" altLang="en-GB" sz="1300" dirty="0">
                        <a:latin typeface="Cambria" panose="02040503050406030204" pitchFamily="18" charset="0"/>
                        <a:cs typeface="Cambria" panose="02040503050406030204" pitchFamily="18" charset="0"/>
                      </a:endParaRPr>
                    </a:p>
                    <a:p>
                      <a:pPr algn="ctr"/>
                      <a:r>
                        <a:rPr lang="en-IN" altLang="en-US" sz="1300" dirty="0">
                          <a:latin typeface="Cambria" panose="02040503050406030204" pitchFamily="18" charset="0"/>
                          <a:cs typeface="Cambria" panose="02040503050406030204" pitchFamily="18" charset="0"/>
                        </a:rPr>
                        <a:t>2024</a:t>
                      </a:r>
                      <a:endParaRPr lang="en-IN" altLang="en-US" sz="1300" dirty="0">
                        <a:latin typeface="Cambria" panose="02040503050406030204" pitchFamily="18" charset="0"/>
                        <a:cs typeface="Cambria" panose="02040503050406030204" pitchFamily="18" charset="0"/>
                      </a:endParaRPr>
                    </a:p>
                  </a:txBody>
                  <a:tcPr/>
                </a:tc>
                <a:tc>
                  <a:txBody>
                    <a:bodyPr/>
                    <a:lstStyle/>
                    <a:p>
                      <a:pPr algn="ctr"/>
                      <a:r>
                        <a:rPr lang="en-US" altLang="en-GB" sz="1300" dirty="0">
                          <a:latin typeface="Cambria" panose="02040503050406030204" pitchFamily="18" charset="0"/>
                          <a:cs typeface="Cambria" panose="02040503050406030204" pitchFamily="18" charset="0"/>
                        </a:rPr>
                        <a:t>The research proposes a digital platform that allows farmers to sell their produce directly to buyers, eliminating intermediaries. </a:t>
                      </a:r>
                      <a:endParaRPr lang="en-US" altLang="en-GB" sz="1300" dirty="0">
                        <a:latin typeface="Cambria" panose="02040503050406030204" pitchFamily="18" charset="0"/>
                        <a:cs typeface="Cambria" panose="02040503050406030204" pitchFamily="18" charset="0"/>
                      </a:endParaRPr>
                    </a:p>
                  </a:txBody>
                  <a:tcPr/>
                </a:tc>
                <a:tc>
                  <a:txBody>
                    <a:bodyPr/>
                    <a:lstStyle/>
                    <a:p>
                      <a:pPr algn="ctr"/>
                      <a:r>
                        <a:rPr lang="en-US" altLang="en-GB" sz="1300" dirty="0">
                          <a:latin typeface="Cambria" panose="02040503050406030204" pitchFamily="18" charset="0"/>
                          <a:cs typeface="Cambria" panose="02040503050406030204" pitchFamily="18" charset="0"/>
                        </a:rPr>
                        <a:t>The adoption of these mobile applications has improved farmers' access to information, helping them make informed decisions about crop management, pest control, and market prices. </a:t>
                      </a:r>
                      <a:endParaRPr lang="en-US" altLang="en-GB" sz="1300" dirty="0">
                        <a:latin typeface="Cambria" panose="02040503050406030204" pitchFamily="18" charset="0"/>
                        <a:cs typeface="Cambria" panose="02040503050406030204" pitchFamily="18" charset="0"/>
                      </a:endParaRPr>
                    </a:p>
                  </a:txBody>
                  <a:tcPr/>
                </a:tc>
                <a:tc>
                  <a:txBody>
                    <a:bodyPr/>
                    <a:lstStyle/>
                    <a:p>
                      <a:pPr algn="ctr"/>
                      <a:r>
                        <a:rPr lang="en-US" altLang="en-GB" sz="1300" dirty="0">
                          <a:latin typeface="Cambria" panose="02040503050406030204" pitchFamily="18" charset="0"/>
                          <a:cs typeface="Cambria" panose="02040503050406030204" pitchFamily="18" charset="0"/>
                        </a:rPr>
                        <a:t>Despite the benefits, limited digital literacy and lack of internet connectivity in rural areas hinder widespread adoption. Additionally, farmers' reliance on traditional farming practices and middlemen remains a challenge</a:t>
                      </a:r>
                      <a:endParaRPr lang="en-US" altLang="en-GB" sz="1300" dirty="0">
                        <a:latin typeface="Cambria" panose="02040503050406030204" pitchFamily="18" charset="0"/>
                        <a:cs typeface="Cambria" panose="02040503050406030204" pitchFamily="18" charset="0"/>
                      </a:endParaRPr>
                    </a:p>
                  </a:txBody>
                  <a:tcPr/>
                </a:tc>
              </a:tr>
              <a:tr h="1082040">
                <a:tc>
                  <a:txBody>
                    <a:bodyPr/>
                    <a:lstStyle/>
                    <a:p>
                      <a:pPr algn="ctr"/>
                      <a:r>
                        <a:rPr lang="en-US" sz="1300" dirty="0">
                          <a:latin typeface="Cambria" panose="02040503050406030204" pitchFamily="18" charset="0"/>
                          <a:cs typeface="Cambria" panose="02040503050406030204" pitchFamily="18" charset="0"/>
                        </a:rPr>
                        <a:t>8.</a:t>
                      </a:r>
                      <a:endParaRPr lang="en-US" sz="1300" dirty="0">
                        <a:latin typeface="Cambria" panose="02040503050406030204" pitchFamily="18" charset="0"/>
                        <a:cs typeface="Cambria" panose="02040503050406030204" pitchFamily="18" charset="0"/>
                      </a:endParaRPr>
                    </a:p>
                  </a:txBody>
                  <a:tcPr/>
                </a:tc>
                <a:tc>
                  <a:txBody>
                    <a:bodyPr/>
                    <a:lstStyle/>
                    <a:p>
                      <a:pPr algn="ctr"/>
                      <a:r>
                        <a:rPr lang="en-US" altLang="en-GB" sz="1300" dirty="0">
                          <a:latin typeface="Cambria" panose="02040503050406030204" pitchFamily="18" charset="0"/>
                          <a:cs typeface="Cambria" panose="02040503050406030204" pitchFamily="18" charset="0"/>
                        </a:rPr>
                        <a:t>Mobile App for Direct Market Access for Farmers</a:t>
                      </a:r>
                      <a:endParaRPr lang="en-US" altLang="en-GB" sz="1300" dirty="0">
                        <a:latin typeface="Cambria" panose="02040503050406030204" pitchFamily="18" charset="0"/>
                        <a:cs typeface="Cambria" panose="02040503050406030204" pitchFamily="18" charset="0"/>
                      </a:endParaRPr>
                    </a:p>
                    <a:p>
                      <a:pPr algn="ctr"/>
                      <a:r>
                        <a:rPr lang="en-IN" altLang="en-US" sz="1300" dirty="0">
                          <a:latin typeface="Cambria" panose="02040503050406030204" pitchFamily="18" charset="0"/>
                          <a:cs typeface="Cambria" panose="02040503050406030204" pitchFamily="18" charset="0"/>
                        </a:rPr>
                        <a:t>2024</a:t>
                      </a:r>
                      <a:endParaRPr lang="en-IN" altLang="en-US" sz="1300" dirty="0">
                        <a:latin typeface="Cambria" panose="02040503050406030204" pitchFamily="18" charset="0"/>
                        <a:cs typeface="Cambria" panose="02040503050406030204" pitchFamily="18" charset="0"/>
                      </a:endParaRPr>
                    </a:p>
                    <a:p>
                      <a:pPr algn="ctr"/>
                      <a:endParaRPr lang="en-IN" altLang="en-US" sz="1300" dirty="0">
                        <a:latin typeface="Cambria" panose="02040503050406030204" pitchFamily="18" charset="0"/>
                        <a:cs typeface="Cambria" panose="02040503050406030204" pitchFamily="18" charset="0"/>
                      </a:endParaRPr>
                    </a:p>
                  </a:txBody>
                  <a:tcPr/>
                </a:tc>
                <a:tc>
                  <a:txBody>
                    <a:bodyPr/>
                    <a:lstStyle/>
                    <a:p>
                      <a:pPr algn="ctr"/>
                      <a:r>
                        <a:rPr lang="en-US" altLang="en-GB" sz="1300" dirty="0">
                          <a:latin typeface="Cambria" panose="02040503050406030204" pitchFamily="18" charset="0"/>
                          <a:cs typeface="Cambria" panose="02040503050406030204" pitchFamily="18" charset="0"/>
                        </a:rPr>
                        <a:t>The research proposes the development of a mobile application, FarmConnect, to provide farmers with direct market access by connecting them with consumers and retailers.</a:t>
                      </a:r>
                      <a:endParaRPr lang="en-US" altLang="en-GB" sz="1300" dirty="0">
                        <a:latin typeface="Cambria" panose="02040503050406030204" pitchFamily="18" charset="0"/>
                        <a:cs typeface="Cambria" panose="02040503050406030204" pitchFamily="18" charset="0"/>
                      </a:endParaRPr>
                    </a:p>
                  </a:txBody>
                  <a:tcPr/>
                </a:tc>
                <a:tc>
                  <a:txBody>
                    <a:bodyPr/>
                    <a:lstStyle/>
                    <a:p>
                      <a:pPr algn="ctr"/>
                      <a:r>
                        <a:rPr lang="en-US" altLang="en-GB" sz="1300" dirty="0">
                          <a:latin typeface="Cambria" panose="02040503050406030204" pitchFamily="18" charset="0"/>
                          <a:cs typeface="Cambria" panose="02040503050406030204" pitchFamily="18" charset="0"/>
                        </a:rPr>
                        <a:t>During alpha testing, the system successfully allowed farmers to list and manage their produce while enabling real-time updates</a:t>
                      </a:r>
                      <a:endParaRPr lang="en-US" altLang="en-GB" sz="1300" dirty="0">
                        <a:latin typeface="Cambria" panose="02040503050406030204" pitchFamily="18" charset="0"/>
                        <a:cs typeface="Cambria" panose="02040503050406030204" pitchFamily="18" charset="0"/>
                      </a:endParaRPr>
                    </a:p>
                  </a:txBody>
                  <a:tcPr/>
                </a:tc>
                <a:tc>
                  <a:txBody>
                    <a:bodyPr/>
                    <a:lstStyle/>
                    <a:p>
                      <a:pPr algn="ctr"/>
                      <a:r>
                        <a:rPr lang="en-US" altLang="en-GB" sz="1300" dirty="0">
                          <a:latin typeface="Cambria" panose="02040503050406030204" pitchFamily="18" charset="0"/>
                          <a:cs typeface="Cambria" panose="02040503050406030204" pitchFamily="18" charset="0"/>
                        </a:rPr>
                        <a:t>While the system effectively connected farmers and consumers, it lacks real-time transaction monitoring </a:t>
                      </a:r>
                      <a:endParaRPr lang="en-US" altLang="en-GB" sz="1300" dirty="0">
                        <a:latin typeface="Cambria" panose="02040503050406030204" pitchFamily="18" charset="0"/>
                        <a:cs typeface="Cambria" panose="02040503050406030204" pitchFamily="18" charset="0"/>
                      </a:endParaRPr>
                    </a:p>
                    <a:p>
                      <a:pPr algn="ctr"/>
                      <a:endParaRPr lang="en-US" altLang="en-GB" sz="1300" dirty="0">
                        <a:latin typeface="Cambria" panose="02040503050406030204" pitchFamily="18" charset="0"/>
                        <a:cs typeface="Cambria" panose="02040503050406030204" pitchFamily="18" charset="0"/>
                      </a:endParaRPr>
                    </a:p>
                  </a:txBody>
                  <a:tcPr/>
                </a:tc>
              </a:tr>
              <a:tr h="1250315">
                <a:tc>
                  <a:txBody>
                    <a:bodyPr/>
                    <a:lstStyle/>
                    <a:p>
                      <a:pPr algn="ctr"/>
                      <a:r>
                        <a:rPr lang="en-US" sz="1300" dirty="0">
                          <a:latin typeface="Cambria" panose="02040503050406030204" pitchFamily="18" charset="0"/>
                          <a:cs typeface="Cambria" panose="02040503050406030204" pitchFamily="18" charset="0"/>
                        </a:rPr>
                        <a:t>9.</a:t>
                      </a:r>
                      <a:endParaRPr lang="en-US" sz="1300" dirty="0">
                        <a:latin typeface="Cambria" panose="02040503050406030204" pitchFamily="18" charset="0"/>
                        <a:cs typeface="Cambria" panose="02040503050406030204" pitchFamily="18" charset="0"/>
                      </a:endParaRPr>
                    </a:p>
                  </a:txBody>
                  <a:tcPr/>
                </a:tc>
                <a:tc>
                  <a:txBody>
                    <a:bodyPr/>
                    <a:lstStyle/>
                    <a:p>
                      <a:pPr algn="ctr"/>
                      <a:r>
                        <a:rPr lang="en-US" altLang="en-GB" sz="1300" dirty="0">
                          <a:latin typeface="Cambria" panose="02040503050406030204" pitchFamily="18" charset="0"/>
                          <a:cs typeface="Cambria" panose="02040503050406030204" pitchFamily="18" charset="0"/>
                        </a:rPr>
                        <a:t>Mobile App For Direct Market Access For Farmers</a:t>
                      </a:r>
                      <a:endParaRPr lang="en-US" altLang="en-GB" sz="1300" dirty="0">
                        <a:latin typeface="Cambria" panose="02040503050406030204" pitchFamily="18" charset="0"/>
                        <a:cs typeface="Cambria" panose="02040503050406030204" pitchFamily="18" charset="0"/>
                      </a:endParaRPr>
                    </a:p>
                    <a:p>
                      <a:pPr algn="ctr"/>
                      <a:r>
                        <a:rPr lang="en-IN" altLang="en-US" sz="1300" dirty="0">
                          <a:latin typeface="Cambria" panose="02040503050406030204" pitchFamily="18" charset="0"/>
                          <a:cs typeface="Cambria" panose="02040503050406030204" pitchFamily="18" charset="0"/>
                        </a:rPr>
                        <a:t>2024</a:t>
                      </a:r>
                      <a:endParaRPr lang="en-IN" altLang="en-US" sz="1300" dirty="0">
                        <a:latin typeface="Cambria" panose="02040503050406030204" pitchFamily="18" charset="0"/>
                        <a:cs typeface="Cambria" panose="02040503050406030204" pitchFamily="18" charset="0"/>
                      </a:endParaRPr>
                    </a:p>
                  </a:txBody>
                  <a:tcPr/>
                </a:tc>
                <a:tc>
                  <a:txBody>
                    <a:bodyPr/>
                    <a:lstStyle/>
                    <a:p>
                      <a:pPr algn="ctr"/>
                      <a:r>
                        <a:rPr lang="en-US" altLang="en-GB" sz="1300" dirty="0">
                          <a:latin typeface="Cambria" panose="02040503050406030204" pitchFamily="18" charset="0"/>
                          <a:cs typeface="Cambria" panose="02040503050406030204" pitchFamily="18" charset="0"/>
                        </a:rPr>
                        <a:t>GPS-Based Direct Market Access App: A mobile application that connects farmers directly with consumers, wholesalers, and retailers, eliminating middlemen and allowing real-time price negotiation.</a:t>
                      </a:r>
                      <a:endParaRPr lang="en-US" altLang="en-GB" sz="1300" dirty="0">
                        <a:latin typeface="Cambria" panose="02040503050406030204" pitchFamily="18" charset="0"/>
                        <a:cs typeface="Cambria" panose="02040503050406030204" pitchFamily="18" charset="0"/>
                      </a:endParaRPr>
                    </a:p>
                  </a:txBody>
                  <a:tcPr/>
                </a:tc>
                <a:tc>
                  <a:txBody>
                    <a:bodyPr/>
                    <a:lstStyle/>
                    <a:p>
                      <a:pPr algn="ctr"/>
                      <a:r>
                        <a:rPr lang="en-US" altLang="en-GB" sz="1300" dirty="0">
                          <a:latin typeface="Cambria" panose="02040503050406030204" pitchFamily="18" charset="0"/>
                          <a:cs typeface="Cambria" panose="02040503050406030204" pitchFamily="18" charset="0"/>
                        </a:rPr>
                        <a:t>Improved Market Accessibility: Farmers gain direct access to buyers, increasing profits and reducing dependency on intermediaries.</a:t>
                      </a:r>
                      <a:endParaRPr lang="en-US" altLang="en-GB" sz="1300" dirty="0">
                        <a:latin typeface="Cambria" panose="02040503050406030204" pitchFamily="18" charset="0"/>
                        <a:cs typeface="Cambria" panose="02040503050406030204" pitchFamily="18" charset="0"/>
                      </a:endParaRPr>
                    </a:p>
                  </a:txBody>
                  <a:tcPr/>
                </a:tc>
                <a:tc>
                  <a:txBody>
                    <a:bodyPr/>
                    <a:lstStyle/>
                    <a:p>
                      <a:pPr algn="ctr"/>
                      <a:r>
                        <a:rPr lang="en-US" altLang="en-GB" sz="1300" dirty="0">
                          <a:latin typeface="Cambria" panose="02040503050406030204" pitchFamily="18" charset="0"/>
                          <a:cs typeface="Cambria" panose="02040503050406030204" pitchFamily="18" charset="0"/>
                        </a:rPr>
                        <a:t>Limited Digital Infrastructure: Many rural areas lack proper internet connectivity and smartphone access, making adoption challenging.</a:t>
                      </a:r>
                      <a:endParaRPr lang="en-US" altLang="en-GB" sz="1300" dirty="0">
                        <a:latin typeface="Cambria" panose="02040503050406030204" pitchFamily="18" charset="0"/>
                        <a:cs typeface="Cambria" panose="02040503050406030204" pitchFamily="18" charset="0"/>
                      </a:endParaRPr>
                    </a:p>
                  </a:txBody>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95300" indent="-342900">
              <a:lnSpc>
                <a:spcPct val="200000"/>
              </a:lnSpc>
            </a:pPr>
            <a:r>
              <a:rPr lang="en-IN" altLang="en-GB" dirty="0">
                <a:latin typeface="Times New Roman" panose="02020603050405020304" pitchFamily="18" charset="0"/>
                <a:cs typeface="Times New Roman" panose="02020603050405020304" pitchFamily="18" charset="0"/>
                <a:sym typeface="+mn-ea"/>
              </a:rPr>
              <a:t>RESEARCH GAPS</a:t>
            </a:r>
            <a:endParaRPr lang="en-IN" dirty="0">
              <a:latin typeface="Times New Roman" panose="02020603050405020304" pitchFamily="18" charset="0"/>
              <a:ea typeface="Cambria" panose="02040503050406030204" pitchFamily="18" charset="0"/>
              <a:cs typeface="Times New Roman" panose="02020603050405020304" pitchFamily="18" charset="0"/>
            </a:endParaRPr>
          </a:p>
        </p:txBody>
      </p:sp>
      <p:sp>
        <p:nvSpPr>
          <p:cNvPr id="3" name="Text Placeholder 2"/>
          <p:cNvSpPr>
            <a:spLocks noGrp="1"/>
          </p:cNvSpPr>
          <p:nvPr>
            <p:ph type="body" idx="1"/>
          </p:nvPr>
        </p:nvSpPr>
        <p:spPr>
          <a:xfrm>
            <a:off x="812800" y="952501"/>
            <a:ext cx="10668000" cy="4953000"/>
          </a:xfrm>
        </p:spPr>
        <p:txBody>
          <a:bodyPr>
            <a:noAutofit/>
          </a:bodyPr>
          <a:lstStyle/>
          <a:p>
            <a:pPr marL="152400" indent="0">
              <a:lnSpc>
                <a:spcPct val="150000"/>
              </a:lnSpc>
              <a:spcBef>
                <a:spcPts val="0"/>
              </a:spcBef>
              <a:buSzPts val="1100"/>
              <a:buFont typeface="Wingdings" panose="05000000000000000000" pitchFamily="2" charset="2"/>
              <a:buNone/>
            </a:pPr>
            <a:r>
              <a:rPr lang="en-IN" altLang="en-US" sz="1800" dirty="0">
                <a:latin typeface="Times New Roman" panose="02020603050405020304" pitchFamily="18" charset="0"/>
                <a:cs typeface="Times New Roman" panose="02020603050405020304" pitchFamily="18" charset="0"/>
                <a:sym typeface="+mn-ea"/>
              </a:rPr>
              <a:t>The key</a:t>
            </a:r>
            <a:r>
              <a:rPr lang="en-US" sz="1800" dirty="0">
                <a:latin typeface="Times New Roman" panose="02020603050405020304" pitchFamily="18" charset="0"/>
                <a:cs typeface="Times New Roman" panose="02020603050405020304" pitchFamily="18" charset="0"/>
                <a:sym typeface="+mn-ea"/>
              </a:rPr>
              <a:t> research gaps for </a:t>
            </a:r>
            <a:r>
              <a:rPr lang="en-IN" altLang="en-US" sz="1800" dirty="0">
                <a:latin typeface="Times New Roman" panose="02020603050405020304" pitchFamily="18" charset="0"/>
                <a:cs typeface="Times New Roman" panose="02020603050405020304" pitchFamily="18" charset="0"/>
                <a:sym typeface="+mn-ea"/>
              </a:rPr>
              <a:t>our</a:t>
            </a:r>
            <a:r>
              <a:rPr lang="en-US" sz="1800" dirty="0">
                <a:latin typeface="Times New Roman" panose="02020603050405020304" pitchFamily="18" charset="0"/>
                <a:cs typeface="Times New Roman" panose="02020603050405020304" pitchFamily="18" charset="0"/>
                <a:sym typeface="+mn-ea"/>
              </a:rPr>
              <a:t> project</a:t>
            </a:r>
            <a:r>
              <a:rPr lang="en-IN" altLang="en-US" sz="1800" dirty="0">
                <a:latin typeface="Times New Roman" panose="02020603050405020304" pitchFamily="18" charset="0"/>
                <a:cs typeface="Times New Roman" panose="02020603050405020304" pitchFamily="18" charset="0"/>
                <a:sym typeface="+mn-ea"/>
              </a:rPr>
              <a:t> are mentioned below</a:t>
            </a:r>
            <a:r>
              <a:rPr lang="en-US" sz="1800" dirty="0">
                <a:latin typeface="Times New Roman" panose="02020603050405020304" pitchFamily="18" charset="0"/>
                <a:cs typeface="Times New Roman" panose="02020603050405020304" pitchFamily="18" charset="0"/>
                <a:sym typeface="+mn-ea"/>
              </a:rPr>
              <a:t>:</a:t>
            </a:r>
            <a:endParaRPr lang="en-US" sz="1800" dirty="0">
              <a:latin typeface="Times New Roman" panose="02020603050405020304" pitchFamily="18" charset="0"/>
              <a:cs typeface="Times New Roman" panose="02020603050405020304" pitchFamily="18" charset="0"/>
              <a:sym typeface="+mn-ea"/>
            </a:endParaRPr>
          </a:p>
          <a:p>
            <a:pPr marL="152400" indent="0">
              <a:lnSpc>
                <a:spcPct val="150000"/>
              </a:lnSpc>
              <a:spcBef>
                <a:spcPts val="0"/>
              </a:spcBef>
              <a:buSzPts val="1100"/>
              <a:buFont typeface="Wingdings" panose="05000000000000000000" pitchFamily="2" charset="2"/>
              <a:buNone/>
            </a:pPr>
            <a:endParaRPr lang="en-US" altLang="en-GB" sz="1800"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endParaRPr>
          </a:p>
          <a:p>
            <a:pPr marL="495300" indent="-342900">
              <a:lnSpc>
                <a:spcPct val="100000"/>
              </a:lnSpc>
              <a:spcBef>
                <a:spcPts val="0"/>
              </a:spcBef>
              <a:buSzPts val="1100"/>
              <a:buFont typeface="Wingdings" panose="05000000000000000000" pitchFamily="2" charset="2"/>
              <a:buAutoNum type="arabicPeriod"/>
            </a:pPr>
            <a:r>
              <a:rPr lang="en-US" altLang="en-GB" sz="1800" b="1"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Limited Real-Time Location Accuracy: </a:t>
            </a:r>
            <a:r>
              <a:rPr lang="en-US" altLang="en-GB" sz="1800"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The effectiveness of location-based alerts depends on the accuracy and reliability of GPS services, which may vary due to environmental or technical constraints.</a:t>
            </a:r>
            <a:endParaRPr lang="en-US" altLang="en-GB" sz="1800"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endParaRPr>
          </a:p>
          <a:p>
            <a:pPr marL="495300" indent="-342900">
              <a:lnSpc>
                <a:spcPct val="100000"/>
              </a:lnSpc>
              <a:spcBef>
                <a:spcPts val="0"/>
              </a:spcBef>
              <a:buSzPts val="1100"/>
              <a:buFont typeface="Wingdings" panose="05000000000000000000" pitchFamily="2" charset="2"/>
              <a:buAutoNum type="arabicPeriod"/>
            </a:pPr>
            <a:r>
              <a:rPr lang="en-US" altLang="en-GB" sz="1800" b="1"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Multilingual Interface Limitations: </a:t>
            </a:r>
            <a:r>
              <a:rPr lang="en-US" altLang="en-GB" sz="1800"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While multiple language options are offered, the depth of linguistic and cultural nuance handling, especially for local dialects or slang, is often insufficient.</a:t>
            </a:r>
            <a:endParaRPr lang="en-US" altLang="en-GB" sz="1800"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endParaRPr>
          </a:p>
          <a:p>
            <a:pPr marL="495300" indent="-342900">
              <a:lnSpc>
                <a:spcPct val="100000"/>
              </a:lnSpc>
              <a:spcBef>
                <a:spcPts val="0"/>
              </a:spcBef>
              <a:buSzPts val="1100"/>
              <a:buFont typeface="Wingdings" panose="05000000000000000000" pitchFamily="2" charset="2"/>
              <a:buAutoNum type="arabicPeriod"/>
            </a:pPr>
            <a:r>
              <a:rPr lang="en-US" altLang="en-GB" sz="1800" b="1"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Lack of Personalization in Product Recommendations:</a:t>
            </a:r>
            <a:r>
              <a:rPr lang="en-US" altLang="en-GB" sz="1800"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 The system may not utilize advanced data analytics or AI to tailor suggestions based on user preferences, purchase history, or location trends.</a:t>
            </a:r>
            <a:endParaRPr lang="en-US" altLang="en-GB" sz="1800"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endParaRPr>
          </a:p>
          <a:p>
            <a:pPr marL="495300" indent="-342900">
              <a:lnSpc>
                <a:spcPct val="100000"/>
              </a:lnSpc>
              <a:spcBef>
                <a:spcPts val="0"/>
              </a:spcBef>
              <a:buSzPts val="1100"/>
              <a:buFont typeface="Wingdings" panose="05000000000000000000" pitchFamily="2" charset="2"/>
              <a:buAutoNum type="arabicPeriod"/>
            </a:pPr>
            <a:r>
              <a:rPr lang="en-US" altLang="en-GB" sz="1800" b="1"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User Interface Accessibility for Diverse Demographics:</a:t>
            </a:r>
            <a:r>
              <a:rPr lang="en-US" altLang="en-GB" sz="1800"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 Rural or elderly users may face challenges navigating the app, pointing to a gap in inclusive UI/UX design adapted for all user groups.</a:t>
            </a:r>
            <a:endParaRPr lang="en-US" altLang="en-GB" sz="1800"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endParaRPr>
          </a:p>
          <a:p>
            <a:pPr marL="495300" indent="-342900">
              <a:lnSpc>
                <a:spcPct val="100000"/>
              </a:lnSpc>
              <a:spcBef>
                <a:spcPts val="0"/>
              </a:spcBef>
              <a:buSzPts val="1100"/>
              <a:buFont typeface="Wingdings" panose="05000000000000000000" pitchFamily="2" charset="2"/>
              <a:buAutoNum type="arabicPeriod"/>
            </a:pPr>
            <a:r>
              <a:rPr lang="en-US" altLang="en-GB" sz="1800" b="1"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Inadequate Seller Verification Mechanism: </a:t>
            </a:r>
            <a:r>
              <a:rPr lang="en-US" altLang="en-GB" sz="1800"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There may be limited provisions for verifying the authenticity and credibility of sellers, which could affect trust and user satisfaction.</a:t>
            </a:r>
            <a:endParaRPr lang="en-US" altLang="en-GB" sz="1800"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endParaRPr>
          </a:p>
          <a:p>
            <a:pPr marL="495300" indent="-342900">
              <a:lnSpc>
                <a:spcPct val="100000"/>
              </a:lnSpc>
              <a:spcBef>
                <a:spcPts val="0"/>
              </a:spcBef>
              <a:buSzPts val="1100"/>
              <a:buFont typeface="Wingdings" panose="05000000000000000000" pitchFamily="2" charset="2"/>
              <a:buAutoNum type="arabicPeriod"/>
            </a:pPr>
            <a:r>
              <a:rPr lang="en-US" altLang="en-GB" sz="1800" b="1"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Real-time Communication Challenges:</a:t>
            </a:r>
            <a:r>
              <a:rPr lang="en-US" altLang="en-GB" sz="1800"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 The system's ability to support seamless real-time messaging or voice communication across language barriers is likely underdeveloped.</a:t>
            </a:r>
            <a:endParaRPr lang="en-US" altLang="en-GB" sz="1800"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endParaRPr>
          </a:p>
          <a:p>
            <a:pPr marL="495300" indent="-342900">
              <a:lnSpc>
                <a:spcPct val="100000"/>
              </a:lnSpc>
              <a:spcBef>
                <a:spcPts val="0"/>
              </a:spcBef>
              <a:buSzPts val="1100"/>
              <a:buFont typeface="Wingdings" panose="05000000000000000000" pitchFamily="2" charset="2"/>
              <a:buAutoNum type="arabicPeriod"/>
            </a:pPr>
            <a:r>
              <a:rPr lang="en-US" altLang="en-GB" sz="1800" b="1"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Absence of Offline Functionality:</a:t>
            </a:r>
            <a:r>
              <a:rPr lang="en-US" altLang="en-GB" sz="1800"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 The reliance on constant internet connectivity might exclude users in regions with poor or intermittent network access.</a:t>
            </a:r>
            <a:endParaRPr lang="en-US" altLang="en-GB" sz="1800"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ea typeface="Cambria" panose="02040503050406030204" pitchFamily="18" charset="0"/>
                <a:cs typeface="Times New Roman" panose="02020603050405020304" pitchFamily="18" charset="0"/>
              </a:rPr>
              <a:t>Proposed Methodology</a:t>
            </a:r>
            <a:endParaRPr lang="en-US" dirty="0">
              <a:latin typeface="Times New Roman" panose="02020603050405020304" pitchFamily="18" charset="0"/>
              <a:ea typeface="Cambria" panose="02040503050406030204" pitchFamily="18" charset="0"/>
              <a:cs typeface="Times New Roman" panose="02020603050405020304" pitchFamily="18" charset="0"/>
            </a:endParaRPr>
          </a:p>
        </p:txBody>
      </p:sp>
      <p:sp>
        <p:nvSpPr>
          <p:cNvPr id="3" name="Text Placeholder 2"/>
          <p:cNvSpPr>
            <a:spLocks noGrp="1"/>
          </p:cNvSpPr>
          <p:nvPr>
            <p:ph type="body" idx="1"/>
          </p:nvPr>
        </p:nvSpPr>
        <p:spPr>
          <a:xfrm>
            <a:off x="812800" y="1219200"/>
            <a:ext cx="10668000" cy="4914265"/>
          </a:xfrm>
        </p:spPr>
        <p:txBody>
          <a:bodyPr>
            <a:noAutofit/>
          </a:bodyPr>
          <a:lstStyle/>
          <a:p>
            <a:pPr marL="0" lvl="0" indent="0" algn="just" rtl="0">
              <a:lnSpc>
                <a:spcPct val="170000"/>
              </a:lnSpc>
              <a:spcBef>
                <a:spcPts val="1200"/>
              </a:spcBef>
              <a:spcAft>
                <a:spcPts val="0"/>
              </a:spcAft>
              <a:buClr>
                <a:schemeClr val="dk1"/>
              </a:buClr>
              <a:buSzPts val="1100"/>
              <a:buFont typeface="Arial" panose="020B0604020202020204"/>
              <a:buNone/>
            </a:pPr>
            <a:r>
              <a:rPr lang="en-US" sz="1700"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The proposed </a:t>
            </a:r>
            <a:r>
              <a:rPr lang="en-US" sz="1700" b="1"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mobile application</a:t>
            </a:r>
            <a:r>
              <a:rPr lang="en-US" sz="1700"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 will act as a </a:t>
            </a:r>
            <a:r>
              <a:rPr lang="en-US" sz="1700" b="1"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one-stop platform</a:t>
            </a:r>
            <a:r>
              <a:rPr lang="en-US" sz="1700"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rPr>
              <a:t> providing farmers with:</a:t>
            </a:r>
            <a:endParaRPr lang="en-US" sz="1700" dirty="0">
              <a:latin typeface="Times New Roman" panose="02020603050405020304" pitchFamily="18" charset="0"/>
              <a:ea typeface="Cambria" panose="02040503050406030204" pitchFamily="18" charset="0"/>
              <a:cs typeface="Times New Roman" panose="02020603050405020304" pitchFamily="18" charset="0"/>
              <a:sym typeface="Arial" panose="020B0604020202020204"/>
            </a:endParaRPr>
          </a:p>
          <a:p>
            <a:pPr algn="just"/>
            <a:endParaRPr lang="en-US" sz="1700" dirty="0">
              <a:latin typeface="Times New Roman" panose="02020603050405020304" pitchFamily="18" charset="0"/>
              <a:ea typeface="Cambria" panose="02040503050406030204" pitchFamily="18" charset="0"/>
              <a:cs typeface="Times New Roman" panose="02020603050405020304" pitchFamily="18" charset="0"/>
            </a:endParaRPr>
          </a:p>
          <a:p>
            <a:pPr algn="just">
              <a:buAutoNum type="arabicPeriod"/>
            </a:pPr>
            <a:r>
              <a:rPr lang="en-US" altLang="en-GB" sz="1700" b="1" dirty="0">
                <a:latin typeface="Times New Roman" panose="02020603050405020304" pitchFamily="18" charset="0"/>
                <a:ea typeface="Cambria" panose="02040503050406030204" pitchFamily="18" charset="0"/>
                <a:cs typeface="Times New Roman" panose="02020603050405020304" pitchFamily="18" charset="0"/>
              </a:rPr>
              <a:t>User Registration and Localization:</a:t>
            </a:r>
            <a:r>
              <a:rPr lang="en-US" altLang="en-GB" sz="1700" dirty="0">
                <a:latin typeface="Times New Roman" panose="02020603050405020304" pitchFamily="18" charset="0"/>
                <a:ea typeface="Cambria" panose="02040503050406030204" pitchFamily="18" charset="0"/>
                <a:cs typeface="Times New Roman" panose="02020603050405020304" pitchFamily="18" charset="0"/>
              </a:rPr>
              <a:t> Users and sellers register with the system, providing details such as name, location, and preferred language. Location services (e.g., GPS) are enabled to detect user and seller positions accurately.</a:t>
            </a:r>
            <a:endParaRPr lang="en-US" altLang="en-GB" sz="1700" dirty="0">
              <a:latin typeface="Times New Roman" panose="02020603050405020304" pitchFamily="18" charset="0"/>
              <a:ea typeface="Cambria" panose="02040503050406030204" pitchFamily="18" charset="0"/>
              <a:cs typeface="Times New Roman" panose="02020603050405020304" pitchFamily="18" charset="0"/>
            </a:endParaRPr>
          </a:p>
          <a:p>
            <a:pPr algn="just">
              <a:buAutoNum type="arabicPeriod"/>
            </a:pPr>
            <a:r>
              <a:rPr lang="en-US" altLang="en-GB" sz="1700" b="1" dirty="0">
                <a:latin typeface="Times New Roman" panose="02020603050405020304" pitchFamily="18" charset="0"/>
                <a:ea typeface="Cambria" panose="02040503050406030204" pitchFamily="18" charset="0"/>
                <a:cs typeface="Times New Roman" panose="02020603050405020304" pitchFamily="18" charset="0"/>
              </a:rPr>
              <a:t>Multi-language Interface: </a:t>
            </a:r>
            <a:r>
              <a:rPr lang="en-US" altLang="en-GB" sz="1700" dirty="0">
                <a:latin typeface="Times New Roman" panose="02020603050405020304" pitchFamily="18" charset="0"/>
                <a:ea typeface="Cambria" panose="02040503050406030204" pitchFamily="18" charset="0"/>
                <a:cs typeface="Times New Roman" panose="02020603050405020304" pitchFamily="18" charset="0"/>
              </a:rPr>
              <a:t>The system supports multiple languages, enabling users and sellers to interact in their preferred language. Auto-translation tools may be integrated for real-time message translation.</a:t>
            </a:r>
            <a:endParaRPr lang="en-US" altLang="en-GB" sz="1700" dirty="0">
              <a:latin typeface="Times New Roman" panose="02020603050405020304" pitchFamily="18" charset="0"/>
              <a:ea typeface="Cambria" panose="02040503050406030204" pitchFamily="18" charset="0"/>
              <a:cs typeface="Times New Roman" panose="02020603050405020304" pitchFamily="18" charset="0"/>
            </a:endParaRPr>
          </a:p>
          <a:p>
            <a:pPr algn="just">
              <a:buAutoNum type="arabicPeriod"/>
            </a:pPr>
            <a:r>
              <a:rPr lang="en-US" altLang="en-GB" sz="1700" b="1" dirty="0">
                <a:latin typeface="Times New Roman" panose="02020603050405020304" pitchFamily="18" charset="0"/>
                <a:ea typeface="Cambria" panose="02040503050406030204" pitchFamily="18" charset="0"/>
                <a:cs typeface="Times New Roman" panose="02020603050405020304" pitchFamily="18" charset="0"/>
              </a:rPr>
              <a:t>Product Discovery Mechanism: </a:t>
            </a:r>
            <a:r>
              <a:rPr lang="en-US" altLang="en-GB" sz="1700" dirty="0">
                <a:latin typeface="Times New Roman" panose="02020603050405020304" pitchFamily="18" charset="0"/>
                <a:ea typeface="Cambria" panose="02040503050406030204" pitchFamily="18" charset="0"/>
                <a:cs typeface="Times New Roman" panose="02020603050405020304" pitchFamily="18" charset="0"/>
              </a:rPr>
              <a:t>Users can search for specific products within their vicinity using filters like category, distance, and seller ratings. Sellers list available products with descriptions and prices.</a:t>
            </a:r>
            <a:endParaRPr lang="en-US" altLang="en-GB" sz="1700" dirty="0">
              <a:latin typeface="Times New Roman" panose="02020603050405020304" pitchFamily="18" charset="0"/>
              <a:ea typeface="Cambria" panose="02040503050406030204" pitchFamily="18" charset="0"/>
              <a:cs typeface="Times New Roman" panose="02020603050405020304" pitchFamily="18" charset="0"/>
            </a:endParaRPr>
          </a:p>
          <a:p>
            <a:pPr algn="just">
              <a:buAutoNum type="arabicPeriod"/>
            </a:pPr>
            <a:r>
              <a:rPr lang="en-US" altLang="en-GB" sz="1700" b="1" dirty="0">
                <a:latin typeface="Times New Roman" panose="02020603050405020304" pitchFamily="18" charset="0"/>
                <a:ea typeface="Cambria" panose="02040503050406030204" pitchFamily="18" charset="0"/>
                <a:cs typeface="Times New Roman" panose="02020603050405020304" pitchFamily="18" charset="0"/>
              </a:rPr>
              <a:t>Request Creation by Users: </a:t>
            </a:r>
            <a:r>
              <a:rPr lang="en-US" altLang="en-GB" sz="1700" dirty="0">
                <a:latin typeface="Times New Roman" panose="02020603050405020304" pitchFamily="18" charset="0"/>
                <a:ea typeface="Cambria" panose="02040503050406030204" pitchFamily="18" charset="0"/>
                <a:cs typeface="Times New Roman" panose="02020603050405020304" pitchFamily="18" charset="0"/>
              </a:rPr>
              <a:t>Users can send product requests to nearby sellers based on search results. Requests include product details, quantity, preferred time, and additional notes.</a:t>
            </a:r>
            <a:endParaRPr lang="en-US" altLang="en-GB" sz="1700" dirty="0">
              <a:latin typeface="Times New Roman" panose="02020603050405020304" pitchFamily="18" charset="0"/>
              <a:ea typeface="Cambria" panose="02040503050406030204" pitchFamily="18" charset="0"/>
              <a:cs typeface="Times New Roman" panose="02020603050405020304" pitchFamily="18" charset="0"/>
            </a:endParaRPr>
          </a:p>
          <a:p>
            <a:pPr algn="just">
              <a:buAutoNum type="arabicPeriod"/>
            </a:pPr>
            <a:r>
              <a:rPr lang="en-US" altLang="en-GB" sz="1700" b="1" dirty="0">
                <a:latin typeface="Times New Roman" panose="02020603050405020304" pitchFamily="18" charset="0"/>
                <a:ea typeface="Cambria" panose="02040503050406030204" pitchFamily="18" charset="0"/>
                <a:cs typeface="Times New Roman" panose="02020603050405020304" pitchFamily="18" charset="0"/>
              </a:rPr>
              <a:t>Seller Response System:</a:t>
            </a:r>
            <a:r>
              <a:rPr lang="en-US" altLang="en-GB" sz="1700" dirty="0">
                <a:latin typeface="Times New Roman" panose="02020603050405020304" pitchFamily="18" charset="0"/>
                <a:ea typeface="Cambria" panose="02040503050406030204" pitchFamily="18" charset="0"/>
                <a:cs typeface="Times New Roman" panose="02020603050405020304" pitchFamily="18" charset="0"/>
              </a:rPr>
              <a:t> Sellers receive incoming product requests via notifications. They can accept, reject, or negotiate requests within the platform.</a:t>
            </a:r>
            <a:endParaRPr lang="en-US" altLang="en-GB" sz="1700" dirty="0">
              <a:latin typeface="Times New Roman" panose="02020603050405020304" pitchFamily="18" charset="0"/>
              <a:ea typeface="Cambria" panose="02040503050406030204" pitchFamily="18" charset="0"/>
              <a:cs typeface="Times New Roman" panose="02020603050405020304" pitchFamily="18" charset="0"/>
            </a:endParaRPr>
          </a:p>
          <a:p>
            <a:pPr algn="just">
              <a:buAutoNum type="arabicPeriod"/>
            </a:pPr>
            <a:r>
              <a:rPr lang="en-US" altLang="en-GB" sz="1700" b="1" dirty="0">
                <a:latin typeface="Times New Roman" panose="02020603050405020304" pitchFamily="18" charset="0"/>
                <a:ea typeface="Cambria" panose="02040503050406030204" pitchFamily="18" charset="0"/>
                <a:cs typeface="Times New Roman" panose="02020603050405020304" pitchFamily="18" charset="0"/>
              </a:rPr>
              <a:t>Proximity-based Notification Trigger:</a:t>
            </a:r>
            <a:r>
              <a:rPr lang="en-US" altLang="en-GB" sz="1700" dirty="0">
                <a:latin typeface="Times New Roman" panose="02020603050405020304" pitchFamily="18" charset="0"/>
                <a:ea typeface="Cambria" panose="02040503050406030204" pitchFamily="18" charset="0"/>
                <a:cs typeface="Times New Roman" panose="02020603050405020304" pitchFamily="18" charset="0"/>
              </a:rPr>
              <a:t> When a seller who has accepted a request comes within a 1 km radius of the user, the system automatically sends a notification to both parties. This is achieved using continuous background location tracking.</a:t>
            </a:r>
            <a:endParaRPr lang="en-US" altLang="en-GB" sz="1700" dirty="0">
              <a:latin typeface="Times New Roman" panose="02020603050405020304" pitchFamily="18" charset="0"/>
              <a:ea typeface="Cambria" panose="020405030504060302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dirty="0">
                <a:latin typeface="Times New Roman" panose="02020603050405020304" pitchFamily="18" charset="0"/>
                <a:ea typeface="Cambria" panose="02040503050406030204" pitchFamily="18" charset="0"/>
                <a:cs typeface="Times New Roman" panose="02020603050405020304" pitchFamily="18" charset="0"/>
                <a:sym typeface="+mn-ea"/>
              </a:rPr>
              <a:t>Proposed Methodology</a:t>
            </a:r>
            <a:endParaRPr lang="en-GB" altLang="en-US"/>
          </a:p>
        </p:txBody>
      </p:sp>
      <p:sp>
        <p:nvSpPr>
          <p:cNvPr id="3" name="Text Placeholder 2"/>
          <p:cNvSpPr>
            <a:spLocks noGrp="1"/>
          </p:cNvSpPr>
          <p:nvPr>
            <p:ph type="body" idx="1"/>
          </p:nvPr>
        </p:nvSpPr>
        <p:spPr>
          <a:xfrm>
            <a:off x="812800" y="1079501"/>
            <a:ext cx="10668000" cy="4953000"/>
          </a:xfrm>
        </p:spPr>
        <p:txBody>
          <a:bodyPr/>
          <a:p>
            <a:pPr marL="419100" indent="-342900">
              <a:buFont typeface="+mj-lt"/>
              <a:buAutoNum type="arabicPeriod" startAt="7"/>
            </a:pPr>
            <a:r>
              <a:rPr lang="en-US" altLang="en-GB" sz="1800" b="1">
                <a:latin typeface="Times New Roman" panose="02020603050405020304" pitchFamily="18" charset="0"/>
                <a:cs typeface="Times New Roman" panose="02020603050405020304" pitchFamily="18" charset="0"/>
              </a:rPr>
              <a:t>Communication and Coordination:</a:t>
            </a:r>
            <a:r>
              <a:rPr lang="en-US" altLang="en-GB" sz="1800">
                <a:latin typeface="Times New Roman" panose="02020603050405020304" pitchFamily="18" charset="0"/>
                <a:cs typeface="Times New Roman" panose="02020603050405020304" pitchFamily="18" charset="0"/>
              </a:rPr>
              <a:t> A built-in chat or message system facilitates communication, supported by automatic language translation to bridge language barriers.</a:t>
            </a:r>
            <a:endParaRPr lang="en-US" altLang="en-GB" sz="1800">
              <a:latin typeface="Times New Roman" panose="02020603050405020304" pitchFamily="18" charset="0"/>
              <a:cs typeface="Times New Roman" panose="02020603050405020304" pitchFamily="18" charset="0"/>
            </a:endParaRPr>
          </a:p>
          <a:p>
            <a:pPr marL="419100" indent="-342900">
              <a:buFont typeface="+mj-lt"/>
              <a:buAutoNum type="arabicPeriod" startAt="7"/>
            </a:pPr>
            <a:r>
              <a:rPr lang="en-US" altLang="en-GB" sz="1800" b="1">
                <a:latin typeface="Times New Roman" panose="02020603050405020304" pitchFamily="18" charset="0"/>
                <a:cs typeface="Times New Roman" panose="02020603050405020304" pitchFamily="18" charset="0"/>
              </a:rPr>
              <a:t>Transaction and Confirmation:</a:t>
            </a:r>
            <a:r>
              <a:rPr lang="en-US" altLang="en-GB" sz="1800">
                <a:latin typeface="Times New Roman" panose="02020603050405020304" pitchFamily="18" charset="0"/>
                <a:cs typeface="Times New Roman" panose="02020603050405020304" pitchFamily="18" charset="0"/>
              </a:rPr>
              <a:t> Once the product exchange is completed, both user and seller can confirm the transaction. Optionally, a digital payment feature and review system can be included.</a:t>
            </a:r>
            <a:endParaRPr lang="en-US" altLang="en-GB" sz="1800">
              <a:latin typeface="Times New Roman" panose="02020603050405020304" pitchFamily="18" charset="0"/>
              <a:cs typeface="Times New Roman" panose="02020603050405020304" pitchFamily="18" charset="0"/>
            </a:endParaRPr>
          </a:p>
          <a:p>
            <a:pPr marL="419100" indent="-342900">
              <a:buFont typeface="+mj-lt"/>
              <a:buAutoNum type="arabicPeriod" startAt="7"/>
            </a:pPr>
            <a:r>
              <a:rPr lang="en-US" altLang="en-GB" sz="1800" b="1">
                <a:latin typeface="Times New Roman" panose="02020603050405020304" pitchFamily="18" charset="0"/>
                <a:cs typeface="Times New Roman" panose="02020603050405020304" pitchFamily="18" charset="0"/>
              </a:rPr>
              <a:t>Data Security and Privacy: </a:t>
            </a:r>
            <a:r>
              <a:rPr lang="en-US" altLang="en-GB" sz="1800">
                <a:latin typeface="Times New Roman" panose="02020603050405020304" pitchFamily="18" charset="0"/>
                <a:cs typeface="Times New Roman" panose="02020603050405020304" pitchFamily="18" charset="0"/>
              </a:rPr>
              <a:t>User and seller data, including location information, are protected with appropriate encryption and privacy policies.</a:t>
            </a:r>
            <a:endParaRPr lang="en-US" altLang="en-GB" sz="180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GB" dirty="0">
                <a:latin typeface="Times New Roman" panose="02020603050405020304" pitchFamily="18" charset="0"/>
                <a:cs typeface="Times New Roman" panose="02020603050405020304" pitchFamily="18" charset="0"/>
                <a:sym typeface="+mn-ea"/>
              </a:rPr>
              <a:t>Objectives</a:t>
            </a:r>
            <a:endParaRPr lang="en-US" altLang="en-GB">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a:xfrm>
            <a:off x="812800" y="1143000"/>
            <a:ext cx="6299200" cy="4953000"/>
          </a:xfrm>
        </p:spPr>
        <p:txBody>
          <a:bodyPr>
            <a:normAutofit/>
          </a:bodyPr>
          <a:p>
            <a:pPr marL="76200" indent="0">
              <a:buNone/>
            </a:pPr>
            <a:r>
              <a:rPr lang="en-US" sz="1800" b="1" dirty="0">
                <a:latin typeface="Times New Roman" panose="02020603050405020304" pitchFamily="18" charset="0"/>
                <a:cs typeface="Times New Roman" panose="02020603050405020304" pitchFamily="18" charset="0"/>
                <a:sym typeface="+mn-ea"/>
              </a:rPr>
              <a:t>The primary objective of the project is to:</a:t>
            </a:r>
            <a:endParaRPr lang="en-US" sz="1800" b="1" dirty="0">
              <a:latin typeface="Times New Roman" panose="02020603050405020304" pitchFamily="18" charset="0"/>
              <a:cs typeface="Times New Roman" panose="02020603050405020304" pitchFamily="18" charset="0"/>
            </a:endParaRPr>
          </a:p>
          <a:p>
            <a:endParaRPr lang="en-US" altLang="en-GB" sz="1800">
              <a:latin typeface="Times New Roman" panose="02020603050405020304" pitchFamily="18" charset="0"/>
              <a:cs typeface="Times New Roman" panose="02020603050405020304" pitchFamily="18" charset="0"/>
            </a:endParaRPr>
          </a:p>
          <a:p>
            <a:r>
              <a:rPr lang="en-US" altLang="en-GB" sz="1800">
                <a:latin typeface="Times New Roman" panose="02020603050405020304" pitchFamily="18" charset="0"/>
                <a:cs typeface="Times New Roman" panose="02020603050405020304" pitchFamily="18" charset="0"/>
              </a:rPr>
              <a:t>Enable Location-Based Discovery of Nearby Sellers: Facilitate users in identifying and connecting with sellers within a 1 km radius using GPS/location services.</a:t>
            </a:r>
            <a:endParaRPr lang="en-US" altLang="en-GB" sz="1800">
              <a:latin typeface="Times New Roman" panose="02020603050405020304" pitchFamily="18" charset="0"/>
              <a:cs typeface="Times New Roman" panose="02020603050405020304" pitchFamily="18" charset="0"/>
            </a:endParaRPr>
          </a:p>
          <a:p>
            <a:r>
              <a:rPr lang="en-US" altLang="en-GB" sz="1800">
                <a:latin typeface="Times New Roman" panose="02020603050405020304" pitchFamily="18" charset="0"/>
                <a:cs typeface="Times New Roman" panose="02020603050405020304" pitchFamily="18" charset="0"/>
              </a:rPr>
              <a:t>Provide Multi-Language Support for Inclusive Communication: Incorporate multiple language options to ensure smooth and effective interaction between users and sellers from diverse linguistic backgrounds.</a:t>
            </a:r>
            <a:endParaRPr lang="en-US" altLang="en-GB" sz="1800">
              <a:latin typeface="Times New Roman" panose="02020603050405020304" pitchFamily="18" charset="0"/>
              <a:cs typeface="Times New Roman" panose="02020603050405020304" pitchFamily="18" charset="0"/>
            </a:endParaRPr>
          </a:p>
          <a:p>
            <a:r>
              <a:rPr lang="en-US" altLang="en-GB" sz="1800">
                <a:latin typeface="Times New Roman" panose="02020603050405020304" pitchFamily="18" charset="0"/>
                <a:cs typeface="Times New Roman" panose="02020603050405020304" pitchFamily="18" charset="0"/>
              </a:rPr>
              <a:t>Implement Real-Time Notifications for Request Acceptance: Notify users instantly when a nearby seller accepts their product request, improving responsiveness and engagement.</a:t>
            </a:r>
            <a:endParaRPr lang="en-US" altLang="en-GB" sz="1800">
              <a:latin typeface="Times New Roman" panose="02020603050405020304" pitchFamily="18" charset="0"/>
              <a:cs typeface="Times New Roman" panose="02020603050405020304" pitchFamily="18" charset="0"/>
            </a:endParaRPr>
          </a:p>
          <a:p>
            <a:r>
              <a:rPr lang="en-US" altLang="en-GB" sz="1800">
                <a:latin typeface="Times New Roman" panose="02020603050405020304" pitchFamily="18" charset="0"/>
                <a:cs typeface="Times New Roman" panose="02020603050405020304" pitchFamily="18" charset="0"/>
              </a:rPr>
              <a:t>Enhance Localized Commerce Through Efficient User-Seller Interaction: Promote local trade by streamlining the communication and transaction process between users and sellers using location-based alerts.</a:t>
            </a:r>
            <a:endParaRPr lang="en-US" altLang="en-GB" sz="1800">
              <a:latin typeface="Times New Roman" panose="02020603050405020304" pitchFamily="18" charset="0"/>
              <a:cs typeface="Times New Roman" panose="02020603050405020304" pitchFamily="18" charset="0"/>
            </a:endParaRPr>
          </a:p>
        </p:txBody>
      </p:sp>
      <p:pic>
        <p:nvPicPr>
          <p:cNvPr id="7" name="Picture 7" descr="WhatsApp Image 2025-04-21 at 21.14.51_8f594229"/>
          <p:cNvPicPr>
            <a:picLocks noChangeAspect="1"/>
          </p:cNvPicPr>
          <p:nvPr/>
        </p:nvPicPr>
        <p:blipFill>
          <a:blip r:embed="rId1"/>
          <a:srcRect t="24990" b="22072"/>
          <a:stretch>
            <a:fillRect/>
          </a:stretch>
        </p:blipFill>
        <p:spPr>
          <a:xfrm>
            <a:off x="7281545" y="1297940"/>
            <a:ext cx="3953510" cy="479806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endParaRPr lang="en-US" b="1" dirty="0">
              <a:latin typeface="Cambria" panose="02040503050406030204" pitchFamily="18" charset="0"/>
              <a:ea typeface="Cambria" panose="02040503050406030204" pitchFamily="18" charset="0"/>
            </a:endParaRPr>
          </a:p>
          <a:p>
            <a:endParaRPr lang="en-US" b="1" dirty="0">
              <a:latin typeface="Cambria" panose="02040503050406030204" pitchFamily="18" charset="0"/>
              <a:ea typeface="Cambria" panose="02040503050406030204" pitchFamily="18" charset="0"/>
            </a:endParaRPr>
          </a:p>
          <a:p>
            <a:endParaRPr lang="en-US" b="1" dirty="0">
              <a:latin typeface="Cambria" panose="02040503050406030204" pitchFamily="18" charset="0"/>
              <a:ea typeface="Cambria" panose="02040503050406030204" pitchFamily="18" charset="0"/>
            </a:endParaRPr>
          </a:p>
          <a:p>
            <a:endParaRPr lang="en-US" b="1" dirty="0">
              <a:latin typeface="Cambria" panose="02040503050406030204" pitchFamily="18" charset="0"/>
              <a:ea typeface="Cambria" panose="02040503050406030204" pitchFamily="18" charset="0"/>
            </a:endParaRPr>
          </a:p>
          <a:p>
            <a:endParaRPr lang="en-US" b="1" dirty="0">
              <a:latin typeface="Cambria" panose="02040503050406030204" pitchFamily="18" charset="0"/>
              <a:ea typeface="Cambria" panose="02040503050406030204" pitchFamily="18" charset="0"/>
            </a:endParaRPr>
          </a:p>
          <a:p>
            <a:endParaRPr lang="en-US" b="1" dirty="0">
              <a:latin typeface="Cambria" panose="02040503050406030204" pitchFamily="18" charset="0"/>
              <a:ea typeface="Cambria" panose="02040503050406030204" pitchFamily="18" charset="0"/>
            </a:endParaRPr>
          </a:p>
          <a:p>
            <a:endParaRPr lang="en-US" b="1" dirty="0">
              <a:latin typeface="Cambria" panose="02040503050406030204" pitchFamily="18" charset="0"/>
              <a:ea typeface="Cambria" panose="02040503050406030204" pitchFamily="18" charset="0"/>
            </a:endParaRPr>
          </a:p>
          <a:p>
            <a:endParaRPr lang="en-US" b="1" dirty="0">
              <a:latin typeface="Cambria" panose="02040503050406030204" pitchFamily="18" charset="0"/>
              <a:ea typeface="Cambria" panose="02040503050406030204" pitchFamily="18" charset="0"/>
            </a:endParaRPr>
          </a:p>
          <a:p>
            <a:endParaRPr lang="en-US" b="1" dirty="0">
              <a:latin typeface="Cambria" panose="02040503050406030204" pitchFamily="18" charset="0"/>
              <a:ea typeface="Cambria" panose="02040503050406030204" pitchFamily="18" charset="0"/>
            </a:endParaRPr>
          </a:p>
          <a:p>
            <a:endParaRPr lang="en-US" b="1" dirty="0">
              <a:latin typeface="Cambria" panose="02040503050406030204" pitchFamily="18" charset="0"/>
              <a:ea typeface="Cambria" panose="02040503050406030204" pitchFamily="18" charset="0"/>
            </a:endParaRPr>
          </a:p>
          <a:p>
            <a:pPr marL="76200" indent="0">
              <a:buNone/>
            </a:pPr>
            <a:endParaRPr lang="en-US" sz="1700" b="1" dirty="0">
              <a:latin typeface="Cambria" panose="02040503050406030204" pitchFamily="18" charset="0"/>
              <a:ea typeface="Cambria" panose="02040503050406030204" pitchFamily="18" charset="0"/>
            </a:endParaRPr>
          </a:p>
          <a:p>
            <a:pPr marL="76200" indent="0">
              <a:buNone/>
            </a:pPr>
            <a:r>
              <a:rPr lang="en-US" sz="1700" b="1" dirty="0">
                <a:latin typeface="Times New Roman" panose="02020603050405020304" pitchFamily="18" charset="0"/>
                <a:ea typeface="Cambria" panose="02040503050406030204" pitchFamily="18" charset="0"/>
                <a:cs typeface="Times New Roman" panose="02020603050405020304" pitchFamily="18" charset="0"/>
              </a:rPr>
              <a:t>                                                   </a:t>
            </a:r>
            <a:endParaRPr lang="en-US" sz="1700" b="1" dirty="0">
              <a:latin typeface="Times New Roman" panose="02020603050405020304" pitchFamily="18" charset="0"/>
              <a:ea typeface="Cambria" panose="02040503050406030204" pitchFamily="18" charset="0"/>
              <a:cs typeface="Times New Roman" panose="02020603050405020304" pitchFamily="18" charset="0"/>
            </a:endParaRPr>
          </a:p>
        </p:txBody>
      </p:sp>
      <p:sp>
        <p:nvSpPr>
          <p:cNvPr id="7" name="Title 6"/>
          <p:cNvSpPr>
            <a:spLocks noGrp="1"/>
          </p:cNvSpPr>
          <p:nvPr>
            <p:ph type="title"/>
          </p:nvPr>
        </p:nvSpPr>
        <p:spPr>
          <a:xfrm>
            <a:off x="812800" y="0"/>
            <a:ext cx="10668000" cy="944245"/>
          </a:xfrm>
        </p:spPr>
        <p:txBody>
          <a:bodyPr/>
          <a:p>
            <a:pPr algn="ctr"/>
            <a:r>
              <a:rPr lang="en-IN" altLang="en-US" sz="2600" dirty="0">
                <a:latin typeface="Times New Roman" panose="02020603050405020304" pitchFamily="18" charset="0"/>
                <a:cs typeface="Times New Roman" panose="02020603050405020304" pitchFamily="18" charset="0"/>
              </a:rPr>
              <a:t>DESIGN </a:t>
            </a:r>
            <a:r>
              <a:rPr lang="en-US" sz="2600" dirty="0">
                <a:latin typeface="Times New Roman" panose="02020603050405020304" pitchFamily="18" charset="0"/>
                <a:cs typeface="Times New Roman" panose="02020603050405020304" pitchFamily="18" charset="0"/>
              </a:rPr>
              <a:t>ARCHITECTURE</a:t>
            </a:r>
            <a:r>
              <a:rPr lang="en-IN" altLang="en-US" sz="2600" dirty="0">
                <a:latin typeface="Times New Roman" panose="02020603050405020304" pitchFamily="18" charset="0"/>
                <a:cs typeface="Times New Roman" panose="02020603050405020304" pitchFamily="18" charset="0"/>
              </a:rPr>
              <a:t> AND IMPLEMENTATION</a:t>
            </a:r>
            <a:r>
              <a:rPr lang="en-US" sz="2600" dirty="0">
                <a:latin typeface="Times New Roman" panose="02020603050405020304" pitchFamily="18" charset="0"/>
                <a:cs typeface="Times New Roman" panose="02020603050405020304" pitchFamily="18" charset="0"/>
              </a:rPr>
              <a:t> DIAGRAM FOR MOBILE APP FOR DIRECT MARKET ACCESS FOR FARMERS</a:t>
            </a:r>
            <a:endParaRPr lang="en-IN" sz="2600" dirty="0">
              <a:latin typeface="Times New Roman" panose="02020603050405020304" pitchFamily="18" charset="0"/>
              <a:cs typeface="Times New Roman" panose="02020603050405020304" pitchFamily="18" charset="0"/>
            </a:endParaRPr>
          </a:p>
        </p:txBody>
      </p:sp>
      <p:pic>
        <p:nvPicPr>
          <p:cNvPr id="26" name="Content Placeholder 3"/>
          <p:cNvPicPr>
            <a:picLocks noGrp="1" noChangeAspect="1"/>
          </p:cNvPicPr>
          <p:nvPr/>
        </p:nvPicPr>
        <p:blipFill>
          <a:blip r:embed="rId1"/>
          <a:stretch>
            <a:fillRect/>
          </a:stretch>
        </p:blipFill>
        <p:spPr>
          <a:xfrm>
            <a:off x="2331720" y="1415415"/>
            <a:ext cx="7630160" cy="4142740"/>
          </a:xfrm>
          <a:prstGeom prst="rect">
            <a:avLst/>
          </a:prstGeom>
        </p:spPr>
      </p:pic>
    </p:spTree>
  </p:cSld>
  <p:clrMapOvr>
    <a:masterClrMapping/>
  </p:clrMapOvr>
</p:sld>
</file>

<file path=ppt/tags/tag1.xml><?xml version="1.0" encoding="utf-8"?>
<p:tagLst xmlns:p="http://schemas.openxmlformats.org/presentationml/2006/main">
  <p:tag name="TABLE_ENDDRAG_ORIGIN_RECT" val="919*509"/>
  <p:tag name="TABLE_ENDDRAG_RECT" val="61*62*919*509"/>
</p:tagLst>
</file>

<file path=ppt/tags/tag2.xml><?xml version="1.0" encoding="utf-8"?>
<p:tagLst xmlns:p="http://schemas.openxmlformats.org/presentationml/2006/main">
  <p:tag name="TABLE_ENDDRAG_ORIGIN_RECT" val="909*416"/>
  <p:tag name="TABLE_ENDDRAG_RECT" val="33*81*909*416"/>
</p:tagLst>
</file>

<file path=ppt/theme/theme1.xml><?xml version="1.0" encoding="utf-8"?>
<a:theme xmlns:a="http://schemas.openxmlformats.org/drawingml/2006/main" name="Bioinformatics">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13781</Words>
  <Application>WPS Slides</Application>
  <PresentationFormat>Widescreen</PresentationFormat>
  <Paragraphs>272</Paragraphs>
  <Slides>17</Slides>
  <Notes>4</Notes>
  <HiddenSlides>0</HiddenSlides>
  <MMClips>0</MMClips>
  <ScaleCrop>false</ScaleCrop>
  <HeadingPairs>
    <vt:vector size="6" baseType="variant">
      <vt:variant>
        <vt:lpstr>已用的字体</vt:lpstr>
      </vt:variant>
      <vt:variant>
        <vt:i4>21</vt:i4>
      </vt:variant>
      <vt:variant>
        <vt:lpstr>主题</vt:lpstr>
      </vt:variant>
      <vt:variant>
        <vt:i4>1</vt:i4>
      </vt:variant>
      <vt:variant>
        <vt:lpstr>幻灯片标题</vt:lpstr>
      </vt:variant>
      <vt:variant>
        <vt:i4>17</vt:i4>
      </vt:variant>
    </vt:vector>
  </HeadingPairs>
  <TitlesOfParts>
    <vt:vector size="39" baseType="lpstr">
      <vt:lpstr>Arial</vt:lpstr>
      <vt:lpstr>SimSun</vt:lpstr>
      <vt:lpstr>Wingdings</vt:lpstr>
      <vt:lpstr>Arial</vt:lpstr>
      <vt:lpstr>Verdana</vt:lpstr>
      <vt:lpstr>Bookman Old Style</vt:lpstr>
      <vt:lpstr>Segoe Print</vt:lpstr>
      <vt:lpstr>Cambria</vt:lpstr>
      <vt:lpstr>Times New Roman</vt:lpstr>
      <vt:lpstr>Courier New</vt:lpstr>
      <vt:lpstr>Microsoft YaHei</vt:lpstr>
      <vt:lpstr>Arial Unicode MS</vt:lpstr>
      <vt:lpstr>SimSun-ExtG</vt:lpstr>
      <vt:lpstr>Segoe UI Variable Text Semibold</vt:lpstr>
      <vt:lpstr>SimSun-ExtB</vt:lpstr>
      <vt:lpstr>Sitka Text</vt:lpstr>
      <vt:lpstr>Segoe UI Variable Text Semilight</vt:lpstr>
      <vt:lpstr>Tahoma</vt:lpstr>
      <vt:lpstr>Segoe UI Variable Text Light</vt:lpstr>
      <vt:lpstr>Verdana</vt:lpstr>
      <vt:lpstr>Wingdings</vt:lpstr>
      <vt:lpstr>Bioinformatics</vt:lpstr>
      <vt:lpstr>Mobile App for Direct Market Access for Farmers</vt:lpstr>
      <vt:lpstr>PowerPoint 演示文稿</vt:lpstr>
      <vt:lpstr>Literature Survey</vt:lpstr>
      <vt:lpstr>Literature Survey</vt:lpstr>
      <vt:lpstr>Objectives</vt:lpstr>
      <vt:lpstr>Proposed Methodology</vt:lpstr>
      <vt:lpstr>PowerPoint 演示文稿</vt:lpstr>
      <vt:lpstr>PowerPoint 演示文稿</vt:lpstr>
      <vt:lpstr>DESIGN ARCHITECTURE AND IMPLEMENTATION DIAGRAM FOR BRAIN STROKE PREDICTION</vt:lpstr>
      <vt:lpstr>Time Line by Gantt Chart</vt:lpstr>
      <vt:lpstr>PowerPoint 演示文稿</vt:lpstr>
      <vt:lpstr>PowerPoint 演示文稿</vt:lpstr>
      <vt:lpstr>References:</vt:lpstr>
      <vt:lpstr>PowerPoint 演示文稿</vt:lpstr>
      <vt:lpstr>PUBLICATION DETAILS</vt:lpstr>
      <vt:lpstr>PUBLICATION DETAILS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Admin</dc:creator>
  <cp:lastModifiedBy>Sai dinesh Royal's</cp:lastModifiedBy>
  <cp:revision>68</cp:revision>
  <dcterms:created xsi:type="dcterms:W3CDTF">2025-02-18T03:32:00Z</dcterms:created>
  <dcterms:modified xsi:type="dcterms:W3CDTF">2025-05-11T15:36:57Z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D5CE9C95C2AA4596AA718D4D6135B902_13</vt:lpwstr>
  </property>
  <property fmtid="{D5CDD505-2E9C-101B-9397-08002B2CF9AE}" pid="3" name="KSOProductBuildVer">
    <vt:lpwstr>2057-12.2.0.20796</vt:lpwstr>
  </property>
</Properties>
</file>